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Metadata/LabelInfo.xml" ContentType="application/vnd.ms-office.classificationlabel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authors.xml" ContentType="application/vnd.ms-powerpoint.authors+xml"/>
  <Override PartName="/ppt/media/image1.svg" ContentType="image/svg+xml"/>
  <Override PartName="/ppt/media/image6.svg" ContentType="image/svg+xml"/>
  <Override PartName="/ppt/media/image9.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revisionInfo.xml" ContentType="application/vnd.ms-powerpoint.revisioninfo+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 Id="rId5" Type="http://schemas.openxmlformats.org/officeDocument/2006/relationships/custom-properties" Target="docProps/custom.xml"/><Relationship Id="rId6"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909" r:id="rId4"/>
    <p:sldMasterId id="2147483660" r:id="rId5"/>
    <p:sldMasterId id="2147483891" r:id="rId6"/>
  </p:sldMasterIdLst>
  <p:notesMasterIdLst>
    <p:notesMasterId r:id="rId30"/>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2" r:id="rId23"/>
    <p:sldId id="273" r:id="rId24"/>
    <p:sldId id="274" r:id="rId25"/>
    <p:sldId id="275" r:id="rId26"/>
    <p:sldId id="276" r:id="rId27"/>
    <p:sldId id="277" r:id="rId28"/>
    <p:sldId id="278" r:id="rId29"/>
  </p:sldIdLst>
  <p:sldSz cx="12192000" cy="6858000"/>
  <p:notesSz cx="6858000" cy="9144000"/>
  <p:embeddedFontLst>
    <p:embeddedFont>
      <p:font typeface="Consolas" panose="020B0609020204030204" pitchFamily="49" charset="0"/>
      <p:regular r:id="rId31"/>
      <p:bold r:id="rId32"/>
      <p:italic r:id="rId33"/>
      <p:boldItalic r:id="rId34"/>
    </p:embeddedFont>
    <p:embeddedFont>
      <p:font typeface="Mona Sans" panose="020B0604020202020204" charset="0"/>
      <p:regular r:id="rId35"/>
      <p:bold r:id="rId36"/>
      <p:italic r:id="rId37"/>
      <p:boldItalic r:id="rId38"/>
    </p:embeddedFont>
    <p:embeddedFont>
      <p:font typeface="Mona Sans Display" panose="020B0604020202020204" charset="0"/>
      <p:regular r:id="rId39"/>
      <p:bold r:id="rId40"/>
      <p:italic r:id="rId41"/>
    </p:embeddedFont>
    <p:embeddedFont>
      <p:font typeface="Mona Sans Display Medium" panose="020B0604020202020204" charset="0"/>
      <p:regular r:id="rId42"/>
      <p:italic r:id="rId43"/>
    </p:embeddedFont>
    <p:embeddedFont>
      <p:font typeface="Mona Sans Mono" panose="020B0604020202020204" charset="0"/>
      <p:regular r:id="rId44"/>
      <p:bold r:id="rId45"/>
    </p:embeddedFont>
    <p:embeddedFont>
      <p:font typeface="Mona-Sans" panose="020B0604020202020204" charset="0"/>
      <p:regular r:id="rId46"/>
      <p:bold r:id="rId47"/>
      <p:italic r:id="rId48"/>
      <p:boldItalic r:id="rId49"/>
    </p:embeddedFont>
    <p:embeddedFont>
      <p:font typeface="Mona-Sans Regular" panose="020B0604020202020204" charset="0"/>
      <p:regular r:id="rId50"/>
      <p:bold r:id="rId51"/>
      <p:italic r:id="rId52"/>
      <p:boldItalic r:id="rId53"/>
    </p:embeddedFont>
    <p:embeddedFont>
      <p:font typeface="Segoe Sans Display Semibold" pitchFamily="2" charset="0"/>
      <p:bold r:id="rId54"/>
    </p:embeddedFont>
    <p:embeddedFont>
      <p:font typeface="Segoe UI" panose="020B0502040204020203" pitchFamily="34" charset="0"/>
      <p:regular r:id="rId55"/>
      <p:bold r:id="rId56"/>
      <p:italic r:id="rId57"/>
      <p:boldItalic r:id="rId58"/>
    </p:embeddedFont>
    <p:embeddedFont>
      <p:font typeface="Segoe UI Semibold" panose="020B0702040204020203" pitchFamily="34" charset="0"/>
      <p:bold r:id="rId59"/>
      <p:boldItalic r:id="rId60"/>
    </p:embeddedFont>
  </p:embeddedFontLst>
  <p:defaultTextStyle>
    <a:defPPr>
      <a:defRPr lang="en-US"/>
    </a:defPPr>
    <a:lvl1pPr marL="0" algn="l" defTabSz="914080" rtl="0" eaLnBrk="1" latinLnBrk="0" hangingPunct="1">
      <a:defRPr sz="1799" kern="1200">
        <a:solidFill>
          <a:schemeClr val="tx1"/>
        </a:solidFill>
        <a:latin typeface="+mn-lt"/>
        <a:ea typeface="+mn-ea"/>
        <a:cs typeface="+mn-cs"/>
      </a:defRPr>
    </a:lvl1pPr>
    <a:lvl2pPr marL="457040" algn="l" defTabSz="914080" rtl="0" eaLnBrk="1" latinLnBrk="0" hangingPunct="1">
      <a:defRPr sz="1799" kern="1200">
        <a:solidFill>
          <a:schemeClr val="tx1"/>
        </a:solidFill>
        <a:latin typeface="+mn-lt"/>
        <a:ea typeface="+mn-ea"/>
        <a:cs typeface="+mn-cs"/>
      </a:defRPr>
    </a:lvl2pPr>
    <a:lvl3pPr marL="914080" algn="l" defTabSz="914080" rtl="0" eaLnBrk="1" latinLnBrk="0" hangingPunct="1">
      <a:defRPr sz="1799" kern="1200">
        <a:solidFill>
          <a:schemeClr val="tx1"/>
        </a:solidFill>
        <a:latin typeface="+mn-lt"/>
        <a:ea typeface="+mn-ea"/>
        <a:cs typeface="+mn-cs"/>
      </a:defRPr>
    </a:lvl3pPr>
    <a:lvl4pPr marL="1371120" algn="l" defTabSz="914080" rtl="0" eaLnBrk="1" latinLnBrk="0" hangingPunct="1">
      <a:defRPr sz="1799" kern="1200">
        <a:solidFill>
          <a:schemeClr val="tx1"/>
        </a:solidFill>
        <a:latin typeface="+mn-lt"/>
        <a:ea typeface="+mn-ea"/>
        <a:cs typeface="+mn-cs"/>
      </a:defRPr>
    </a:lvl4pPr>
    <a:lvl5pPr marL="1828160" algn="l" defTabSz="914080" rtl="0" eaLnBrk="1" latinLnBrk="0" hangingPunct="1">
      <a:defRPr sz="1799" kern="1200">
        <a:solidFill>
          <a:schemeClr val="tx1"/>
        </a:solidFill>
        <a:latin typeface="+mn-lt"/>
        <a:ea typeface="+mn-ea"/>
        <a:cs typeface="+mn-cs"/>
      </a:defRPr>
    </a:lvl5pPr>
    <a:lvl6pPr marL="2285200" algn="l" defTabSz="914080" rtl="0" eaLnBrk="1" latinLnBrk="0" hangingPunct="1">
      <a:defRPr sz="1799" kern="1200">
        <a:solidFill>
          <a:schemeClr val="tx1"/>
        </a:solidFill>
        <a:latin typeface="+mn-lt"/>
        <a:ea typeface="+mn-ea"/>
        <a:cs typeface="+mn-cs"/>
      </a:defRPr>
    </a:lvl6pPr>
    <a:lvl7pPr marL="2742240" algn="l" defTabSz="914080" rtl="0" eaLnBrk="1" latinLnBrk="0" hangingPunct="1">
      <a:defRPr sz="1799" kern="1200">
        <a:solidFill>
          <a:schemeClr val="tx1"/>
        </a:solidFill>
        <a:latin typeface="+mn-lt"/>
        <a:ea typeface="+mn-ea"/>
        <a:cs typeface="+mn-cs"/>
      </a:defRPr>
    </a:lvl7pPr>
    <a:lvl8pPr marL="3199280" algn="l" defTabSz="914080" rtl="0" eaLnBrk="1" latinLnBrk="0" hangingPunct="1">
      <a:defRPr sz="1799" kern="1200">
        <a:solidFill>
          <a:schemeClr val="tx1"/>
        </a:solidFill>
        <a:latin typeface="+mn-lt"/>
        <a:ea typeface="+mn-ea"/>
        <a:cs typeface="+mn-cs"/>
      </a:defRPr>
    </a:lvl8pPr>
    <a:lvl9pPr marL="3656320" algn="l" defTabSz="914080" rtl="0" eaLnBrk="1" latinLnBrk="0" hangingPunct="1">
      <a:defRPr sz="1799"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theme_dark mode" id="{2535B1A6-A8C7-CA45-8E70-09E67CC9FDB5}">
          <p14:sldIdLst>
            <p14:sldId id="256"/>
            <p14:sldId id="257"/>
            <p14:sldId id="258"/>
            <p14:sldId id="259"/>
            <p14:sldId id="260"/>
            <p14:sldId id="261"/>
            <p14:sldId id="262"/>
            <p14:sldId id="263"/>
            <p14:sldId id="264"/>
            <p14:sldId id="265"/>
            <p14:sldId id="266"/>
            <p14:sldId id="267"/>
            <p14:sldId id="268"/>
            <p14:sldId id="269"/>
            <p14:sldId id="270"/>
            <p14:sldId id="271"/>
            <p14:sldId id="272"/>
            <p14:sldId id="273"/>
            <p14:sldId id="274"/>
            <p14:sldId id="275"/>
            <p14:sldId id="276"/>
            <p14:sldId id="277"/>
            <p14:sldId id="278"/>
          </p14:sldIdLst>
        </p14:section>
      </p14:sectionLst>
    </p:ext>
    <p:ext uri="{EFAFB233-063F-42B5-8137-9DF3F51BA10A}">
      <p15:sldGuideLst xmlns:p15="http://schemas.microsoft.com/office/powerpoint/2012/main">
        <p15:guide id="1" orient="horz" pos="2160" userDrawn="1">
          <p15:clr>
            <a:srgbClr val="A4A3A4"/>
          </p15:clr>
        </p15:guide>
        <p15:guide id="2" orient="horz" pos="4056" userDrawn="1">
          <p15:clr>
            <a:srgbClr val="A4A3A4"/>
          </p15:clr>
        </p15:guide>
        <p15:guide id="3" orient="horz" pos="264" userDrawn="1">
          <p15:clr>
            <a:srgbClr val="A4A3A4"/>
          </p15:clr>
        </p15:guide>
        <p15:guide id="4" pos="3840" userDrawn="1">
          <p15:clr>
            <a:srgbClr val="A4A3A4"/>
          </p15:clr>
        </p15:guide>
        <p15:guide id="5" pos="7441" userDrawn="1">
          <p15:clr>
            <a:srgbClr val="A4A3A4"/>
          </p15:clr>
        </p15:guide>
        <p15:guide id="6" pos="239" userDrawn="1">
          <p15:clr>
            <a:srgbClr val="A4A3A4"/>
          </p15:clr>
        </p15:guide>
        <p15:guide id="7" orient="horz" pos="576" userDrawn="1">
          <p15:clr>
            <a:srgbClr val="A4A3A4"/>
          </p15:clr>
        </p15:guide>
        <p15:guide id="8" pos="7153" userDrawn="1">
          <p15:clr>
            <a:srgbClr val="A4A3A4"/>
          </p15:clr>
        </p15:guide>
        <p15:guide id="9" pos="527" userDrawn="1">
          <p15:clr>
            <a:srgbClr val="A4A3A4"/>
          </p15:clr>
        </p15:guide>
        <p15:guide id="10" pos="5352"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55F7B2E-B0F4-F68A-C364-70EBCBA3D2F9}" name="Anh-Thu Pham" initials="ATP" userId="S::anhthupham@microsoft.com::0072d2d2-5d38-43d4-9a7d-3bf7881db8f7" providerId="AD"/>
  <p188:author id="{65A2482F-F186-D55E-9143-D56B4ACECE96}" name="Katie Savage" initials="KS" userId="S::katiesavage@microsoft.com::e196d8e6-f7d3-4a7d-b526-c2af9dfd5cff" providerId="AD"/>
  <p188:author id="{711FE232-B6D9-4791-6EA7-6FCB6918AE46}" name="Jun Pak" initials="JP" userId="S::pakjun@microsoft.com::a9508902-cd0d-432b-8279-3d07f0255eca" providerId="AD"/>
  <p188:author id="{11568B4E-C081-7B01-6D15-ABE30D323AA5}" name="Mario Rodriguez" initials="MR" userId="S::mariorod@microsoft.com::1b12d3ff-8f76-431a-a105-147af5887f9b" providerId="AD"/>
  <p188:author id="{DCCCF766-77AA-6400-81BE-FCFF5E3E7734}" name="Franky Arvelo" initials="FA" userId="S::frankyarvelo@microsoft.com::3a2fb277-7f0c-4d81-a649-1d1192255521" providerId="AD"/>
  <p188:author id="{F22ABBEE-EBDE-563D-B03E-DF0884221B9D}" name="JJ Nguyen" initials="JN" userId="S::jjnguyen@microsoft.com::2f19f9e4-6ef9-454e-ac8e-e85dd9f9856d"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5EEC83"/>
    <a:srgbClr val="121613"/>
    <a:srgbClr val="051610"/>
    <a:srgbClr val="5A615C"/>
    <a:srgbClr val="26115F"/>
    <a:srgbClr val="160048"/>
    <a:srgbClr val="121612"/>
    <a:srgbClr val="030616"/>
    <a:srgbClr val="B87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478B7D8-5CEC-D3EF-6289-DAC66CBD60D8}" v="3" dt="2026-07-30T16:50:12.10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2" d="100"/>
          <a:sy n="92" d="100"/>
        </p:scale>
        <p:origin x="66" y="90"/>
      </p:cViewPr>
      <p:guideLst>
        <p:guide orient="horz" pos="2160"/>
        <p:guide orient="horz" pos="4056"/>
        <p:guide orient="horz" pos="264"/>
        <p:guide pos="3840"/>
        <p:guide pos="7441"/>
        <p:guide pos="239"/>
        <p:guide orient="horz" pos="576"/>
        <p:guide pos="7153"/>
        <p:guide pos="527"/>
        <p:guide pos="5352"/>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customXml" Target="../customXml/item1.xml"/><Relationship Id="rId2" Type="http://schemas.openxmlformats.org/officeDocument/2006/relationships/customXml" Target="../customXml/item2.xml"/><Relationship Id="rId3" Type="http://schemas.openxmlformats.org/officeDocument/2006/relationships/customXml" Target="../customXml/item3.xml"/><Relationship Id="rId4" Type="http://schemas.openxmlformats.org/officeDocument/2006/relationships/slideMaster" Target="slideMasters/slideMaster1.xml"/><Relationship Id="rId5" Type="http://schemas.openxmlformats.org/officeDocument/2006/relationships/slideMaster" Target="slideMasters/slideMaster2.xml"/><Relationship Id="rId6" Type="http://schemas.openxmlformats.org/officeDocument/2006/relationships/slideMaster" Target="slideMasters/slideMaster3.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notesMaster" Target="notesMasters/notesMaster1.xml"/><Relationship Id="rId31" Type="http://schemas.openxmlformats.org/officeDocument/2006/relationships/font" Target="fonts/font1.fntdata"/><Relationship Id="rId32" Type="http://schemas.openxmlformats.org/officeDocument/2006/relationships/font" Target="fonts/font2.fntdata"/><Relationship Id="rId33" Type="http://schemas.openxmlformats.org/officeDocument/2006/relationships/font" Target="fonts/font3.fntdata"/><Relationship Id="rId34" Type="http://schemas.openxmlformats.org/officeDocument/2006/relationships/font" Target="fonts/font4.fntdata"/><Relationship Id="rId35" Type="http://schemas.openxmlformats.org/officeDocument/2006/relationships/font" Target="fonts/font5.fntdata"/><Relationship Id="rId36" Type="http://schemas.openxmlformats.org/officeDocument/2006/relationships/font" Target="fonts/font6.fntdata"/><Relationship Id="rId37" Type="http://schemas.openxmlformats.org/officeDocument/2006/relationships/font" Target="fonts/font7.fntdata"/><Relationship Id="rId38" Type="http://schemas.openxmlformats.org/officeDocument/2006/relationships/font" Target="fonts/font8.fntdata"/><Relationship Id="rId39" Type="http://schemas.openxmlformats.org/officeDocument/2006/relationships/font" Target="fonts/font9.fntdata"/><Relationship Id="rId40" Type="http://schemas.openxmlformats.org/officeDocument/2006/relationships/font" Target="fonts/font10.fntdata"/><Relationship Id="rId41" Type="http://schemas.openxmlformats.org/officeDocument/2006/relationships/font" Target="fonts/font11.fntdata"/><Relationship Id="rId42" Type="http://schemas.openxmlformats.org/officeDocument/2006/relationships/font" Target="fonts/font12.fntdata"/><Relationship Id="rId43" Type="http://schemas.openxmlformats.org/officeDocument/2006/relationships/font" Target="fonts/font13.fntdata"/><Relationship Id="rId44" Type="http://schemas.openxmlformats.org/officeDocument/2006/relationships/font" Target="fonts/font14.fntdata"/><Relationship Id="rId45" Type="http://schemas.openxmlformats.org/officeDocument/2006/relationships/font" Target="fonts/font15.fntdata"/><Relationship Id="rId46" Type="http://schemas.openxmlformats.org/officeDocument/2006/relationships/font" Target="fonts/font16.fntdata"/><Relationship Id="rId47" Type="http://schemas.openxmlformats.org/officeDocument/2006/relationships/font" Target="fonts/font17.fntdata"/><Relationship Id="rId48" Type="http://schemas.openxmlformats.org/officeDocument/2006/relationships/font" Target="fonts/font18.fntdata"/><Relationship Id="rId49" Type="http://schemas.openxmlformats.org/officeDocument/2006/relationships/font" Target="fonts/font19.fntdata"/><Relationship Id="rId50" Type="http://schemas.openxmlformats.org/officeDocument/2006/relationships/font" Target="fonts/font20.fntdata"/><Relationship Id="rId51" Type="http://schemas.openxmlformats.org/officeDocument/2006/relationships/font" Target="fonts/font21.fntdata"/><Relationship Id="rId52" Type="http://schemas.openxmlformats.org/officeDocument/2006/relationships/font" Target="fonts/font22.fntdata"/><Relationship Id="rId53" Type="http://schemas.openxmlformats.org/officeDocument/2006/relationships/font" Target="fonts/font23.fntdata"/><Relationship Id="rId54" Type="http://schemas.openxmlformats.org/officeDocument/2006/relationships/font" Target="fonts/font24.fntdata"/><Relationship Id="rId55" Type="http://schemas.openxmlformats.org/officeDocument/2006/relationships/font" Target="fonts/font25.fntdata"/><Relationship Id="rId56" Type="http://schemas.openxmlformats.org/officeDocument/2006/relationships/font" Target="fonts/font26.fntdata"/><Relationship Id="rId57" Type="http://schemas.openxmlformats.org/officeDocument/2006/relationships/font" Target="fonts/font27.fntdata"/><Relationship Id="rId58" Type="http://schemas.openxmlformats.org/officeDocument/2006/relationships/font" Target="fonts/font28.fntdata"/><Relationship Id="rId59" Type="http://schemas.openxmlformats.org/officeDocument/2006/relationships/font" Target="fonts/font29.fntdata"/><Relationship Id="rId60" Type="http://schemas.openxmlformats.org/officeDocument/2006/relationships/font" Target="fonts/font30.fntdata"/><Relationship Id="rId61" Type="http://schemas.openxmlformats.org/officeDocument/2006/relationships/presProps" Target="presProps.xml"/><Relationship Id="rId62" Type="http://schemas.openxmlformats.org/officeDocument/2006/relationships/viewProps" Target="viewProps.xml"/><Relationship Id="rId63" Type="http://schemas.openxmlformats.org/officeDocument/2006/relationships/theme" Target="theme/theme1.xml"/><Relationship Id="rId64" Type="http://schemas.openxmlformats.org/officeDocument/2006/relationships/tableStyles" Target="tableStyles.xml"/><Relationship Id="rId65" Type="http://schemas.microsoft.com/office/2015/10/relationships/revisionInfo" Target="revisionInfo.xml"/><Relationship Id="rId66"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1D14FC2-20DA-5B43-91CB-9B0F7151D391}" type="datetimeFigureOut">
              <a:rPr lang="en-US" smtClean="0"/>
              <a:t>9/30/2026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25C53A8-59A0-4A49-BAB4-A832A26A8EF5}" type="slidenum">
              <a:rPr lang="en-US" smtClean="0"/>
              <a:t>‹#›</a:t>
            </a:fld>
            <a:endParaRPr lang="en-US"/>
          </a:p>
        </p:txBody>
      </p:sp>
    </p:spTree>
    <p:extLst>
      <p:ext uri="{BB962C8B-B14F-4D97-AF65-F5344CB8AC3E}">
        <p14:creationId xmlns:p14="http://schemas.microsoft.com/office/powerpoint/2010/main" val="1659902915"/>
      </p:ext>
    </p:extLst>
  </p:cSld>
  <p:clrMap bg1="lt1" tx1="dk1" bg2="lt2" tx2="dk2" accent1="accent1" accent2="accent2" accent3="accent3" accent4="accent4" accent5="accent5" accent6="accent6" hlink="hlink" folHlink="folHlink"/>
  <p:notesStyle>
    <a:lvl1pPr marL="0" algn="l" defTabSz="914080" rtl="0" eaLnBrk="1" latinLnBrk="0" hangingPunct="1">
      <a:defRPr sz="1200" kern="1200">
        <a:solidFill>
          <a:schemeClr val="tx1"/>
        </a:solidFill>
        <a:latin typeface="+mn-lt"/>
        <a:ea typeface="+mn-ea"/>
        <a:cs typeface="+mn-cs"/>
      </a:defRPr>
    </a:lvl1pPr>
    <a:lvl2pPr marL="457040" algn="l" defTabSz="914080" rtl="0" eaLnBrk="1" latinLnBrk="0" hangingPunct="1">
      <a:defRPr sz="1200" kern="1200">
        <a:solidFill>
          <a:schemeClr val="tx1"/>
        </a:solidFill>
        <a:latin typeface="+mn-lt"/>
        <a:ea typeface="+mn-ea"/>
        <a:cs typeface="+mn-cs"/>
      </a:defRPr>
    </a:lvl2pPr>
    <a:lvl3pPr marL="914080" algn="l" defTabSz="914080" rtl="0" eaLnBrk="1" latinLnBrk="0" hangingPunct="1">
      <a:defRPr sz="1200" kern="1200">
        <a:solidFill>
          <a:schemeClr val="tx1"/>
        </a:solidFill>
        <a:latin typeface="+mn-lt"/>
        <a:ea typeface="+mn-ea"/>
        <a:cs typeface="+mn-cs"/>
      </a:defRPr>
    </a:lvl3pPr>
    <a:lvl4pPr marL="1371120" algn="l" defTabSz="914080" rtl="0" eaLnBrk="1" latinLnBrk="0" hangingPunct="1">
      <a:defRPr sz="1200" kern="1200">
        <a:solidFill>
          <a:schemeClr val="tx1"/>
        </a:solidFill>
        <a:latin typeface="+mn-lt"/>
        <a:ea typeface="+mn-ea"/>
        <a:cs typeface="+mn-cs"/>
      </a:defRPr>
    </a:lvl4pPr>
    <a:lvl5pPr marL="1828160" algn="l" defTabSz="914080" rtl="0" eaLnBrk="1" latinLnBrk="0" hangingPunct="1">
      <a:defRPr sz="1200" kern="1200">
        <a:solidFill>
          <a:schemeClr val="tx1"/>
        </a:solidFill>
        <a:latin typeface="+mn-lt"/>
        <a:ea typeface="+mn-ea"/>
        <a:cs typeface="+mn-cs"/>
      </a:defRPr>
    </a:lvl5pPr>
    <a:lvl6pPr marL="2285200" algn="l" defTabSz="914080" rtl="0" eaLnBrk="1" latinLnBrk="0" hangingPunct="1">
      <a:defRPr sz="1200" kern="1200">
        <a:solidFill>
          <a:schemeClr val="tx1"/>
        </a:solidFill>
        <a:latin typeface="+mn-lt"/>
        <a:ea typeface="+mn-ea"/>
        <a:cs typeface="+mn-cs"/>
      </a:defRPr>
    </a:lvl6pPr>
    <a:lvl7pPr marL="2742240" algn="l" defTabSz="914080" rtl="0" eaLnBrk="1" latinLnBrk="0" hangingPunct="1">
      <a:defRPr sz="1200" kern="1200">
        <a:solidFill>
          <a:schemeClr val="tx1"/>
        </a:solidFill>
        <a:latin typeface="+mn-lt"/>
        <a:ea typeface="+mn-ea"/>
        <a:cs typeface="+mn-cs"/>
      </a:defRPr>
    </a:lvl7pPr>
    <a:lvl8pPr marL="3199280" algn="l" defTabSz="914080" rtl="0" eaLnBrk="1" latinLnBrk="0" hangingPunct="1">
      <a:defRPr sz="1200" kern="1200">
        <a:solidFill>
          <a:schemeClr val="tx1"/>
        </a:solidFill>
        <a:latin typeface="+mn-lt"/>
        <a:ea typeface="+mn-ea"/>
        <a:cs typeface="+mn-cs"/>
      </a:defRPr>
    </a:lvl8pPr>
    <a:lvl9pPr marL="3656320" algn="l" defTabSz="91408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PRIVATE SPEAKER NOTES</a:t>
            </a:r>
          </a:p>
          <a:p>
            <a:endParaRPr lang="en-US"/>
          </a:p>
          <a:p>
            <a:r>
              <a:rPr lang="en-US"/>
              <a:t>Git, GitHub &amp;</a:t>
            </a:r>
          </a:p>
          <a:p>
            <a:r>
              <a:rPr lang="en-US"/>
              <a:t>your first AI teammate</a:t>
            </a:r>
          </a:p>
          <a:p>
            <a:r>
              <a:rPr lang="en-US"/>
              <a:t>35-MINUTE TALK: minute 0 to 0.5. Q&amp;A is separate and optional from minute 35 to 40.</a:t>
            </a:r>
          </a:p>
          <a:p>
            <a:endParaRPr lang="en-US"/>
          </a:p>
          <a:p>
            <a:r>
              <a:rPr lang="en-US"/>
              <a:t>SAY THIS — BANGLISH</a:t>
            </a:r>
          </a:p>
          <a:p>
            <a:endParaRPr lang="en-US"/>
          </a:p>
          <a:p>
            <a:r>
              <a:rPr lang="en-US"/>
              <a:t>Assalamu alaikum shobai. Ami Zaynul Abedin Miah. Organizing team-ke dhonnobad. Aj amra ekta connected workflow dekhbo: project-er change track kora, team-er shathe collaborate kora, ar GitHub Copilot diye ekta bounded task kora. Copilot demo ami nijer laptop-e live chalabo, ar result kivabe review korte hoy seta dekhabo. Shobai expert hoye aste hobe na—ajker goal holo first workflow-ta clear kora.</a:t>
            </a:r>
          </a:p>
          <a:p>
            <a:endParaRPr lang="en-US"/>
          </a:p>
          <a:p>
            <a:r>
              <a:rPr lang="en-US"/>
              <a:t>DO / SHOW / HANDOVER</a:t>
            </a:r>
          </a:p>
          <a:p>
            <a:r>
              <a:rPr lang="en-US"/>
              <a:t>Project only the slideshow and demo windows. Keep inbox, billing and private notes off the projector. Confirm HDMI, screen and time limit before the audience arrives.</a:t>
            </a:r>
          </a:p>
          <a:p>
            <a:endParaRPr lang="en-US"/>
          </a:p>
          <a:p>
            <a:r>
              <a:rPr lang="en-US"/>
              <a:t>NON-NEGOTIABLE TIME BOUNDARIES</a:t>
            </a:r>
          </a:p>
          <a:p>
            <a:r>
              <a:rPr lang="en-US"/>
              <a:t>Introduction complete by 04:00. Git walkthrough complete by 14:00. Foundations complete by 18:00. Start Copilot demo 1 at 23:00 and leave it by 27:00. Demo 2 ends by 31:00. Close during 33:00–35:00. Optional Q&amp;A is separate, 35:00–40:00 only with the organizer’s go-ahead. No extension material or full app build in this slot. If a tool stalls for 45–60 seconds, use an honestly labelled fallback. The 35-minute block includes transition buffer; aim to finish main content by 33–34 minutes in rehearsal.</a:t>
            </a:r>
          </a:p>
          <a:p>
            <a:endParaRPr lang="en-US"/>
          </a:p>
          <a:p>
            <a:r>
              <a:rPr lang="en-US"/>
              <a:t>DEMO OWNERSHIP</a:t>
            </a:r>
          </a:p>
          <a:p>
            <a:r>
              <a:rPr lang="en-US"/>
              <a:t>Zaynul presents alone: runs both demos on his own laptop and Copilot Student account, explains goals, predicts results, reads the diff and discusses checks. No password sharing or on-stage billing; keep the recorded backup and fallback-solutions ready.</a:t>
            </a:r>
          </a:p>
          <a:p>
            <a:endParaRPr lang="en-US"/>
          </a:p>
          <a:p>
            <a:r>
              <a:rPr lang="en-US"/>
              <a:t>OFFICIAL SOURCES / ORGANIZER REVIEW</a:t>
            </a:r>
          </a:p>
          <a:p>
            <a:r>
              <a:rPr lang="en-US"/>
              <a:t>https://github.com/github/dev-days</a:t>
            </a:r>
          </a:p>
          <a:p>
            <a:r>
              <a:rPr lang="en-US"/>
              <a:t>https://github.com/github/dev-days/blob/main/content/README.md</a:t>
            </a:r>
          </a:p>
          <a:p>
            <a:r>
              <a:rPr lang="en-US"/>
              <a:t>https://github.com/github/dev-days/blob/main/marketing/README.md</a:t>
            </a:r>
          </a:p>
          <a:p>
            <a:r>
              <a:rPr lang="en-US"/>
              <a:t>https://gh.io/dev-day/assets</a:t>
            </a:r>
          </a:p>
          <a:p>
            <a:r>
              <a:rPr lang="en-US"/>
              <a:t>https://brand.github.com/foundations/color</a:t>
            </a:r>
          </a:p>
          <a:p>
            <a:r>
              <a:rPr lang="en-US"/>
              <a:t>https://brand.github.com/foundations/typography</a:t>
            </a:r>
          </a:p>
          <a:p>
            <a:r>
              <a:rPr lang="en-US"/>
              <a:t>Based on the public Copilot app deck, updated 17 September 2026, with its embedded Mona Sans fonts retained. Product screenshot is from that deck and is not our live demo. Official unmodified logos from GitHub’s brand toolkit. This local adaptation still needs the organizer’s review; it is not represented as an officially reviewed GitHub presentation. Current series hashtag: #DevDays.</a:t>
            </a:r>
          </a:p>
        </p:txBody>
      </p:sp>
      <p:sp>
        <p:nvSpPr>
          <p:cNvPr id="4" name="Slide Number Placeholder 3"/>
          <p:cNvSpPr>
            <a:spLocks noGrp="1"/>
          </p:cNvSpPr>
          <p:nvPr>
            <p:ph type="sldNum" sz="quarter" idx="5"/>
          </p:nvPr>
        </p:nvSpPr>
        <p:spPr/>
        <p:txBody>
          <a:bodyPr/>
          <a:lstStyle/>
          <a:p>
            <a:fld id="{625C53A8-59A0-4A49-BAB4-A832A26A8EF5}" type="slidenum">
              <a:rPr lang="en-US" smtClean="0"/>
              <a:t>1</a:t>
            </a:fld>
            <a:endParaRPr lang="en-US"/>
          </a:p>
        </p:txBody>
      </p:sp>
    </p:spTree>
    <p:extLst>
      <p:ext uri="{BB962C8B-B14F-4D97-AF65-F5344CB8AC3E}">
        <p14:creationId xmlns:p14="http://schemas.microsoft.com/office/powerpoint/2010/main" val="3608359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PRIVATE SPEAKER NOTES</a:t>
            </a:r>
          </a:p>
          <a:p>
            <a:endParaRPr lang="en-US"/>
          </a:p>
          <a:p>
            <a:r>
              <a:rPr lang="en-US"/>
              <a:t>What are Dev Days?</a:t>
            </a:r>
          </a:p>
          <a:p>
            <a:r>
              <a:rPr lang="en-US"/>
              <a:t>35-MINUTE TALK: minute 0.5 to 1.5. Q&amp;A is separate and optional from minute 35 to 40.</a:t>
            </a:r>
          </a:p>
          <a:p>
            <a:endParaRPr lang="en-US"/>
          </a:p>
          <a:p>
            <a:r>
              <a:rPr lang="en-US"/>
              <a:t>SAY THIS — BANGLISH</a:t>
            </a:r>
          </a:p>
          <a:p>
            <a:endParaRPr lang="en-US"/>
          </a:p>
          <a:p>
            <a:r>
              <a:rPr lang="en-US"/>
              <a:t>Dev Days holo global community-led in-person learning series. Ei September–October 2026 round-er focus GitHub Copilot app ba CLI diye practical development. Amader beginner audience-er jonno age Git ar GitHub-er essential workflow clear korbo, jate agent-er changes ar pull request bujhte paro. Aj guided session ar demos; laptop na thakleo follow kora jabe. Official workshop link shesh-e dibo. Eta certification ba job-placement promise na.</a:t>
            </a:r>
          </a:p>
          <a:p>
            <a:endParaRPr lang="en-US"/>
          </a:p>
          <a:p>
            <a:r>
              <a:rPr lang="en-US"/>
              <a:t>DO / SHOW / HANDOVER</a:t>
            </a:r>
          </a:p>
          <a:p>
            <a:r>
              <a:rPr lang="en-US"/>
              <a:t>Explain why Git foundations support the Copilot workflow. Source: https://github.com/github/dev-days/blob/main/README.md and content/README.md. Do not use the older March–May campaign dates.</a:t>
            </a:r>
          </a:p>
          <a:p>
            <a:endParaRPr lang="en-US"/>
          </a:p>
          <a:p>
            <a:r>
              <a:rPr lang="en-US"/>
              <a:t>NON-NEGOTIABLE TIME BOUNDARIES</a:t>
            </a:r>
          </a:p>
          <a:p>
            <a:r>
              <a:rPr lang="en-US"/>
              <a:t>Introduction complete by 04:00. Git walkthrough complete by 14:00. Foundations complete by 18:00. Start Copilot demo 1 at 23:00 and leave it by 27:00. Demo 2 ends by 31:00. Close during 33:00–35:00. Optional Q&amp;A is separate, 35:00–40:00 only with the organizer’s go-ahead. No extension material or full app build in this slot. If a tool stalls for 45–60 seconds, use an honestly labelled fallback. The 35-minute block includes transition buffer; aim to finish main content by 33–34 minutes in rehearsal.</a:t>
            </a:r>
          </a:p>
          <a:p>
            <a:endParaRPr lang="en-US"/>
          </a:p>
          <a:p>
            <a:r>
              <a:rPr lang="en-US"/>
              <a:t>DEMO OWNERSHIP</a:t>
            </a:r>
          </a:p>
          <a:p>
            <a:r>
              <a:rPr lang="en-US"/>
              <a:t>Zaynul presents alone: runs both demos on his own laptop and Copilot Student account, explains goals, predicts results, reads the diff and discusses checks. No password sharing or on-stage billing; keep the recorded backup and fallback-solutions ready.</a:t>
            </a:r>
          </a:p>
          <a:p>
            <a:endParaRPr lang="en-US"/>
          </a:p>
          <a:p>
            <a:r>
              <a:rPr lang="en-US"/>
              <a:t>OFFICIAL SOURCES / ORGANIZER REVIEW</a:t>
            </a:r>
          </a:p>
          <a:p>
            <a:r>
              <a:rPr lang="en-US"/>
              <a:t>https://github.com/github/dev-days</a:t>
            </a:r>
          </a:p>
          <a:p>
            <a:r>
              <a:rPr lang="en-US"/>
              <a:t>https://github.com/github/dev-days/blob/main/content/README.md</a:t>
            </a:r>
          </a:p>
          <a:p>
            <a:r>
              <a:rPr lang="en-US"/>
              <a:t>https://github.com/github/dev-days/blob/main/marketing/README.md</a:t>
            </a:r>
          </a:p>
          <a:p>
            <a:r>
              <a:rPr lang="en-US"/>
              <a:t>https://gh.io/dev-day/assets</a:t>
            </a:r>
          </a:p>
          <a:p>
            <a:r>
              <a:rPr lang="en-US"/>
              <a:t>https://brand.github.com/foundations/color</a:t>
            </a:r>
          </a:p>
          <a:p>
            <a:r>
              <a:rPr lang="en-US"/>
              <a:t>https://brand.github.com/foundations/typography</a:t>
            </a:r>
          </a:p>
          <a:p>
            <a:r>
              <a:rPr lang="en-US"/>
              <a:t>Based on the public Copilot app deck, updated 17 September 2026, with its embedded Mona Sans fonts retained. Product screenshot is from that deck and is not our live demo. Official unmodified logos from GitHub’s brand toolkit. This local adaptation still needs the organizer’s review; it is not represented as an officially reviewed GitHub presentation. Current series hashtag: #DevDays.</a:t>
            </a:r>
          </a:p>
        </p:txBody>
      </p:sp>
      <p:sp>
        <p:nvSpPr>
          <p:cNvPr id="4" name="Slide Number Placeholder 3"/>
          <p:cNvSpPr>
            <a:spLocks noGrp="1"/>
          </p:cNvSpPr>
          <p:nvPr>
            <p:ph type="sldNum" sz="quarter" idx="5"/>
          </p:nvPr>
        </p:nvSpPr>
        <p:spPr/>
        <p:txBody>
          <a:bodyPr/>
          <a:lstStyle/>
          <a:p>
            <a:fld id="{625C53A8-59A0-4A49-BAB4-A832A26A8EF5}" type="slidenum">
              <a:rPr lang="en-US" smtClean="0"/>
              <a:t>2</a:t>
            </a:fld>
            <a:endParaRPr lang="en-US"/>
          </a:p>
        </p:txBody>
      </p:sp>
    </p:spTree>
    <p:extLst>
      <p:ext uri="{BB962C8B-B14F-4D97-AF65-F5344CB8AC3E}">
        <p14:creationId xmlns:p14="http://schemas.microsoft.com/office/powerpoint/2010/main" val="20733628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PRIVATE SPEAKER NOTES</a:t>
            </a:r>
          </a:p>
          <a:p>
            <a:endParaRPr lang="en-US"/>
          </a:p>
          <a:p>
            <a:r>
              <a:rPr lang="en-US"/>
              <a:t>A student, a builder,</a:t>
            </a:r>
          </a:p>
          <a:p>
            <a:r>
              <a:rPr lang="en-US"/>
              <a:t>a community learner</a:t>
            </a:r>
          </a:p>
          <a:p>
            <a:r>
              <a:rPr lang="en-US"/>
              <a:t>35-MINUTE TALK: minute 1.5 to 3. Q&amp;A is separate and optional from minute 35 to 40.</a:t>
            </a:r>
          </a:p>
          <a:p>
            <a:endParaRPr lang="en-US"/>
          </a:p>
          <a:p>
            <a:r>
              <a:rPr lang="en-US"/>
              <a:t>SAY THIS — BANGLISH</a:t>
            </a:r>
          </a:p>
          <a:p>
            <a:endParaRPr lang="en-US"/>
          </a:p>
          <a:p>
            <a:r>
              <a:rPr lang="en-US"/>
              <a:t>Ami Zaynul Abedin Miah, BRAC University-te Computer Science porchi. Microsoft Student Ambassadors program-e amar Gold milestone chhilo; ekhon former ambassador. Azure Tech Group Bangladesh ar Fabric User Community Bangladesh-e co-organizer hishebe kaj kori. AWS, CNCF ar PyTorch community-r shatheo involvement ache.</a:t>
            </a:r>
          </a:p>
          <a:p>
            <a:endParaRPr lang="en-US"/>
          </a:p>
          <a:p>
            <a:r>
              <a:rPr lang="en-US"/>
              <a:t>Microsoft experience-er value amar jonno shudhu badge na—learn, build, share ar contribute korar habit. Student workshops ar technical demos-e ei habits useful hoyeche. Kintu ekta title onno program-e automatic entry ba job guarantee kore na. Ekhon tomader first practical workflow-te jai.</a:t>
            </a:r>
          </a:p>
          <a:p>
            <a:endParaRPr lang="en-US"/>
          </a:p>
          <a:p>
            <a:r>
              <a:rPr lang="en-US"/>
              <a:t>DO / SHOW / HANDOVER</a:t>
            </a:r>
          </a:p>
          <a:p>
            <a:r>
              <a:rPr lang="en-US"/>
              <a:t>Keep biography and journey within two minutes. State former Gold accurately; do not imply employment or newly approved sponsorship. Do not discuss private exam results on the audience slides.</a:t>
            </a:r>
          </a:p>
          <a:p>
            <a:endParaRPr lang="en-US"/>
          </a:p>
          <a:p>
            <a:r>
              <a:rPr lang="en-US"/>
              <a:t>NON-NEGOTIABLE TIME BOUNDARIES</a:t>
            </a:r>
          </a:p>
          <a:p>
            <a:r>
              <a:rPr lang="en-US"/>
              <a:t>Introduction complete by 04:00. Git walkthrough complete by 14:00. Foundations complete by 18:00. Start Copilot demo 1 at 23:00 and leave it by 27:00. Demo 2 ends by 31:00. Close during 33:00–35:00. Optional Q&amp;A is separate, 35:00–40:00 only with the organizer’s go-ahead. No extension material or full app build in this slot. If a tool stalls for 45–60 seconds, use an honestly labelled fallback. The 35-minute block includes transition buffer; aim to finish main content by 33–34 minutes in rehearsal.</a:t>
            </a:r>
          </a:p>
          <a:p>
            <a:endParaRPr lang="en-US"/>
          </a:p>
          <a:p>
            <a:r>
              <a:rPr lang="en-US"/>
              <a:t>DEMO OWNERSHIP</a:t>
            </a:r>
          </a:p>
          <a:p>
            <a:r>
              <a:rPr lang="en-US"/>
              <a:t>Zaynul presents alone: runs both demos on his own laptop and Copilot Student account, explains goals, predicts results, reads the diff and discusses checks. No password sharing or on-stage billing; keep the recorded backup and fallback-solutions ready.</a:t>
            </a:r>
          </a:p>
          <a:p>
            <a:endParaRPr lang="en-US"/>
          </a:p>
          <a:p>
            <a:r>
              <a:rPr lang="en-US"/>
              <a:t>OFFICIAL SOURCES / ORGANIZER REVIEW</a:t>
            </a:r>
          </a:p>
          <a:p>
            <a:r>
              <a:rPr lang="en-US"/>
              <a:t>https://github.com/github/dev-days</a:t>
            </a:r>
          </a:p>
          <a:p>
            <a:r>
              <a:rPr lang="en-US"/>
              <a:t>https://github.com/github/dev-days/blob/main/content/README.md</a:t>
            </a:r>
          </a:p>
          <a:p>
            <a:r>
              <a:rPr lang="en-US"/>
              <a:t>https://github.com/github/dev-days/blob/main/marketing/README.md</a:t>
            </a:r>
          </a:p>
          <a:p>
            <a:r>
              <a:rPr lang="en-US"/>
              <a:t>https://gh.io/dev-day/assets</a:t>
            </a:r>
          </a:p>
          <a:p>
            <a:r>
              <a:rPr lang="en-US"/>
              <a:t>https://brand.github.com/foundations/color</a:t>
            </a:r>
          </a:p>
          <a:p>
            <a:r>
              <a:rPr lang="en-US"/>
              <a:t>https://brand.github.com/foundations/typography</a:t>
            </a:r>
          </a:p>
          <a:p>
            <a:r>
              <a:rPr lang="en-US"/>
              <a:t>Based on the public Copilot app deck, updated 17 September 2026, with its embedded Mona Sans fonts retained. Product screenshot is from that deck and is not our live demo. Official unmodified logos from GitHub’s brand toolkit. This local adaptation still needs the organizer’s review; it is not represented as an officially reviewed GitHub presentation. Current series hashtag: #DevDays.</a:t>
            </a:r>
          </a:p>
        </p:txBody>
      </p:sp>
      <p:sp>
        <p:nvSpPr>
          <p:cNvPr id="4" name="Slide Number Placeholder 3"/>
          <p:cNvSpPr>
            <a:spLocks noGrp="1"/>
          </p:cNvSpPr>
          <p:nvPr>
            <p:ph type="sldNum" sz="quarter" idx="5"/>
          </p:nvPr>
        </p:nvSpPr>
        <p:spPr/>
        <p:txBody>
          <a:bodyPr/>
          <a:lstStyle/>
          <a:p>
            <a:fld id="{625C53A8-59A0-4A49-BAB4-A832A26A8EF5}" type="slidenum">
              <a:rPr lang="en-US" smtClean="0"/>
              <a:t>3</a:t>
            </a:fld>
            <a:endParaRPr lang="en-US"/>
          </a:p>
        </p:txBody>
      </p:sp>
    </p:spTree>
    <p:extLst>
      <p:ext uri="{BB962C8B-B14F-4D97-AF65-F5344CB8AC3E}">
        <p14:creationId xmlns:p14="http://schemas.microsoft.com/office/powerpoint/2010/main" val="39961028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PRIVATE SPEAKER NOTES</a:t>
            </a:r>
          </a:p>
          <a:p>
            <a:endParaRPr lang="en-US"/>
          </a:p>
          <a:p>
            <a:r>
              <a:rPr lang="en-US"/>
              <a:t>What you will be able to do</a:t>
            </a:r>
          </a:p>
          <a:p>
            <a:r>
              <a:rPr lang="en-US"/>
              <a:t>35-MINUTE TALK: minute 3 to 4. Q&amp;A is separate and optional from minute 35 to 40.</a:t>
            </a:r>
          </a:p>
          <a:p>
            <a:endParaRPr lang="en-US"/>
          </a:p>
          <a:p>
            <a:r>
              <a:rPr lang="en-US"/>
              <a:t>SAY THIS — BANGLISH</a:t>
            </a:r>
          </a:p>
          <a:p>
            <a:endParaRPr lang="en-US"/>
          </a:p>
          <a:p>
            <a:r>
              <a:rPr lang="en-US"/>
              <a:t>Quick hand poll: ke ke code likhecho? Ke ke GitHub use korecho? Ke ke AI assistant diye help niyecho? Kono group-e hat na uthleo problem nei. Shesh-e tin jinish explain korte parbe: change track kori kivabe, team-e safely change propose kori kivabe, ar AI-er output verify kori kivabe. Commands kom rakhbo, kintu prottekta keno lagche seta dekhbo.</a:t>
            </a:r>
          </a:p>
          <a:p>
            <a:endParaRPr lang="en-US"/>
          </a:p>
          <a:p>
            <a:r>
              <a:rPr lang="en-US"/>
              <a:t>DO / SHOW / HANDOVER</a:t>
            </a:r>
          </a:p>
          <a:p>
            <a:r>
              <a:rPr lang="en-US"/>
              <a:t>One quick hand poll. The presentation has a 35-minute hard limit, followed only if requested by up to five minutes of questions. No optional extension block in this slot.</a:t>
            </a:r>
          </a:p>
          <a:p>
            <a:endParaRPr lang="en-US"/>
          </a:p>
          <a:p>
            <a:r>
              <a:rPr lang="en-US"/>
              <a:t>NON-NEGOTIABLE TIME BOUNDARIES</a:t>
            </a:r>
          </a:p>
          <a:p>
            <a:r>
              <a:rPr lang="en-US"/>
              <a:t>Introduction complete by 04:00. Git walkthrough complete by 14:00. Foundations complete by 18:00. Start Copilot demo 1 at 23:00 and leave it by 27:00. Demo 2 ends by 31:00. Close during 33:00–35:00. Optional Q&amp;A is separate, 35:00–40:00 only with the organizer’s go-ahead. No extension material or full app build in this slot. If a tool stalls for 45–60 seconds, use an honestly labelled fallback. The 35-minute block includes transition buffer; aim to finish main content by 33–34 minutes in rehearsal.</a:t>
            </a:r>
          </a:p>
          <a:p>
            <a:endParaRPr lang="en-US"/>
          </a:p>
          <a:p>
            <a:r>
              <a:rPr lang="en-US"/>
              <a:t>DEMO OWNERSHIP</a:t>
            </a:r>
          </a:p>
          <a:p>
            <a:r>
              <a:rPr lang="en-US"/>
              <a:t>Zaynul presents alone: runs both demos on his own laptop and Copilot Student account, explains goals, predicts results, reads the diff and discusses checks. No password sharing or on-stage billing; keep the recorded backup and fallback-solutions ready.</a:t>
            </a:r>
          </a:p>
          <a:p>
            <a:endParaRPr lang="en-US"/>
          </a:p>
          <a:p>
            <a:r>
              <a:rPr lang="en-US"/>
              <a:t>OFFICIAL SOURCES / ORGANIZER REVIEW</a:t>
            </a:r>
          </a:p>
          <a:p>
            <a:r>
              <a:rPr lang="en-US"/>
              <a:t>https://github.com/github/dev-days</a:t>
            </a:r>
          </a:p>
          <a:p>
            <a:r>
              <a:rPr lang="en-US"/>
              <a:t>https://github.com/github/dev-days/blob/main/content/README.md</a:t>
            </a:r>
          </a:p>
          <a:p>
            <a:r>
              <a:rPr lang="en-US"/>
              <a:t>https://github.com/github/dev-days/blob/main/marketing/README.md</a:t>
            </a:r>
          </a:p>
          <a:p>
            <a:r>
              <a:rPr lang="en-US"/>
              <a:t>https://gh.io/dev-day/assets</a:t>
            </a:r>
          </a:p>
          <a:p>
            <a:r>
              <a:rPr lang="en-US"/>
              <a:t>https://brand.github.com/foundations/color</a:t>
            </a:r>
          </a:p>
          <a:p>
            <a:r>
              <a:rPr lang="en-US"/>
              <a:t>https://brand.github.com/foundations/typography</a:t>
            </a:r>
          </a:p>
          <a:p>
            <a:r>
              <a:rPr lang="en-US"/>
              <a:t>Based on the public Copilot app deck, updated 17 September 2026, with its embedded Mona Sans fonts retained. Product screenshot is from that deck and is not our live demo. Official unmodified logos from GitHub’s brand toolkit. This local adaptation still needs the organizer’s review; it is not represented as an officially reviewed GitHub presentation. Current series hashtag: #DevDays.</a:t>
            </a:r>
          </a:p>
        </p:txBody>
      </p:sp>
      <p:sp>
        <p:nvSpPr>
          <p:cNvPr id="4" name="Slide Number Placeholder 3"/>
          <p:cNvSpPr>
            <a:spLocks noGrp="1"/>
          </p:cNvSpPr>
          <p:nvPr>
            <p:ph type="sldNum" sz="quarter" idx="5"/>
          </p:nvPr>
        </p:nvSpPr>
        <p:spPr/>
        <p:txBody>
          <a:bodyPr/>
          <a:lstStyle/>
          <a:p>
            <a:fld id="{625C53A8-59A0-4A49-BAB4-A832A26A8EF5}" type="slidenum">
              <a:rPr lang="en-US" smtClean="0"/>
              <a:t>4</a:t>
            </a:fld>
            <a:endParaRPr lang="en-US"/>
          </a:p>
        </p:txBody>
      </p:sp>
    </p:spTree>
    <p:extLst>
      <p:ext uri="{BB962C8B-B14F-4D97-AF65-F5344CB8AC3E}">
        <p14:creationId xmlns:p14="http://schemas.microsoft.com/office/powerpoint/2010/main" val="103197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PRIVATE SPEAKER NOTES</a:t>
            </a:r>
          </a:p>
          <a:p>
            <a:endParaRPr lang="en-US"/>
          </a:p>
          <a:p>
            <a:r>
              <a:rPr lang="en-US"/>
              <a:t>The “final-final-v3” problem</a:t>
            </a:r>
          </a:p>
          <a:p>
            <a:r>
              <a:rPr lang="en-US"/>
              <a:t>35-MINUTE TALK: minute 4 to 5. Q&amp;A is separate and optional from minute 35 to 40.</a:t>
            </a:r>
          </a:p>
          <a:p>
            <a:endParaRPr lang="en-US"/>
          </a:p>
          <a:p>
            <a:r>
              <a:rPr lang="en-US"/>
              <a:t>SAY THIS — BANGLISH</a:t>
            </a:r>
          </a:p>
          <a:p>
            <a:endParaRPr lang="en-US"/>
          </a:p>
          <a:p>
            <a:r>
              <a:rPr lang="en-US"/>
              <a:t>Group project-e final-final-new folder pathale kon change latest, kon change bug fix korlo, ar ke ki korlo—bujhte time lage. Version control meaningful checkpoints ar reviewable differences rakhe. Git-er history diye change-er story dekha jay. Tobe local Git magic backup na: laptop-er copy harale local history-o harate paro. Remote copy ar backup strategy alada responsibility. Aj amra ekta chhoto text file diye ei workflow dekhbo.</a:t>
            </a:r>
          </a:p>
          <a:p>
            <a:endParaRPr lang="en-US"/>
          </a:p>
          <a:p>
            <a:r>
              <a:rPr lang="en-US"/>
              <a:t>DO / SHOW / HANDOVER</a:t>
            </a:r>
          </a:p>
          <a:p>
            <a:r>
              <a:rPr lang="en-US"/>
              <a:t>Ask: “Group project-e final-final file problem ke face korecho?” Take one short answer. Do not show real student work or personal files.</a:t>
            </a:r>
          </a:p>
          <a:p>
            <a:endParaRPr lang="en-US"/>
          </a:p>
          <a:p>
            <a:r>
              <a:rPr lang="en-US"/>
              <a:t>NON-NEGOTIABLE TIME BOUNDARIES</a:t>
            </a:r>
          </a:p>
          <a:p>
            <a:r>
              <a:rPr lang="en-US"/>
              <a:t>Introduction complete by 04:00. Git walkthrough complete by 14:00. Foundations complete by 18:00. Start Copilot demo 1 at 23:00 and leave it by 27:00. Demo 2 ends by 31:00. Close during 33:00–35:00. Optional Q&amp;A is separate, 35:00–40:00 only with the organizer’s go-ahead. No extension material or full app build in this slot. If a tool stalls for 45–60 seconds, use an honestly labelled fallback. The 35-minute block includes transition buffer; aim to finish main content by 33–34 minutes in rehearsal.</a:t>
            </a:r>
          </a:p>
          <a:p>
            <a:endParaRPr lang="en-US"/>
          </a:p>
          <a:p>
            <a:r>
              <a:rPr lang="en-US"/>
              <a:t>DEMO OWNERSHIP</a:t>
            </a:r>
          </a:p>
          <a:p>
            <a:r>
              <a:rPr lang="en-US"/>
              <a:t>Zaynul presents alone: runs both demos on his own laptop and Copilot Student account, explains goals, predicts results, reads the diff and discusses checks. No password sharing or on-stage billing; keep the recorded backup and fallback-solutions ready.</a:t>
            </a:r>
          </a:p>
          <a:p>
            <a:endParaRPr lang="en-US"/>
          </a:p>
          <a:p>
            <a:r>
              <a:rPr lang="en-US"/>
              <a:t>OFFICIAL SOURCES / ORGANIZER REVIEW</a:t>
            </a:r>
          </a:p>
          <a:p>
            <a:r>
              <a:rPr lang="en-US"/>
              <a:t>https://github.com/github/dev-days</a:t>
            </a:r>
          </a:p>
          <a:p>
            <a:r>
              <a:rPr lang="en-US"/>
              <a:t>https://github.com/github/dev-days/blob/main/content/README.md</a:t>
            </a:r>
          </a:p>
          <a:p>
            <a:r>
              <a:rPr lang="en-US"/>
              <a:t>https://github.com/github/dev-days/blob/main/marketing/README.md</a:t>
            </a:r>
          </a:p>
          <a:p>
            <a:r>
              <a:rPr lang="en-US"/>
              <a:t>https://gh.io/dev-day/assets</a:t>
            </a:r>
          </a:p>
          <a:p>
            <a:r>
              <a:rPr lang="en-US"/>
              <a:t>https://brand.github.com/foundations/color</a:t>
            </a:r>
          </a:p>
          <a:p>
            <a:r>
              <a:rPr lang="en-US"/>
              <a:t>https://brand.github.com/foundations/typography</a:t>
            </a:r>
          </a:p>
          <a:p>
            <a:r>
              <a:rPr lang="en-US"/>
              <a:t>Based on the public Copilot app deck, updated 17 September 2026, with its embedded Mona Sans fonts retained. Product screenshot is from that deck and is not our live demo. Official unmodified logos from GitHub’s brand toolkit. This local adaptation still needs the organizer’s review; it is not represented as an officially reviewed GitHub presentation. Current series hashtag: #DevDays.</a:t>
            </a:r>
          </a:p>
        </p:txBody>
      </p:sp>
      <p:sp>
        <p:nvSpPr>
          <p:cNvPr id="4" name="Slide Number Placeholder 3"/>
          <p:cNvSpPr>
            <a:spLocks noGrp="1"/>
          </p:cNvSpPr>
          <p:nvPr>
            <p:ph type="sldNum" sz="quarter" idx="5"/>
          </p:nvPr>
        </p:nvSpPr>
        <p:spPr/>
        <p:txBody>
          <a:bodyPr/>
          <a:lstStyle/>
          <a:p>
            <a:fld id="{625C53A8-59A0-4A49-BAB4-A832A26A8EF5}" type="slidenum">
              <a:rPr lang="en-US" smtClean="0"/>
              <a:t>5</a:t>
            </a:fld>
            <a:endParaRPr lang="en-US"/>
          </a:p>
        </p:txBody>
      </p:sp>
    </p:spTree>
    <p:extLst>
      <p:ext uri="{BB962C8B-B14F-4D97-AF65-F5344CB8AC3E}">
        <p14:creationId xmlns:p14="http://schemas.microsoft.com/office/powerpoint/2010/main" val="16111639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PRIVATE SPEAKER NOTES</a:t>
            </a:r>
          </a:p>
          <a:p>
            <a:endParaRPr lang="en-US"/>
          </a:p>
          <a:p>
            <a:r>
              <a:rPr lang="en-US"/>
              <a:t>Git is not GitHub</a:t>
            </a:r>
          </a:p>
          <a:p>
            <a:r>
              <a:rPr lang="en-US"/>
              <a:t>35-MINUTE TALK: minute 5 to 6.5. Q&amp;A is separate and optional from minute 35 to 40.</a:t>
            </a:r>
          </a:p>
          <a:p>
            <a:endParaRPr lang="en-US"/>
          </a:p>
          <a:p>
            <a:r>
              <a:rPr lang="en-US"/>
              <a:t>SAY THIS — BANGLISH</a:t>
            </a:r>
          </a:p>
          <a:p>
            <a:endParaRPr lang="en-US"/>
          </a:p>
          <a:p>
            <a:r>
              <a:rPr lang="en-US"/>
              <a:t>Git ar GitHub same jinish na. Git holo local version-control software; commit korte internet lage na. GitHub repository host kore ar issues, pull requests, reviews ar collaboration add kore. GitHub Copilot holo AI assistance—not Git-er replacement.</a:t>
            </a:r>
          </a:p>
          <a:p>
            <a:endParaRPr lang="en-US"/>
          </a:p>
          <a:p>
            <a:r>
              <a:rPr lang="en-US"/>
              <a:t>Ekta file editor-e save kora, Git-e commit kora, GitHub-e push kora ar website deploy kora alada step. Public ba private repository conscious decision. AI change korleo amader diff pora ar result check kora lagbe. Ei tin column mone rakhle porer demo follow kora easier.</a:t>
            </a:r>
          </a:p>
          <a:p>
            <a:endParaRPr lang="en-US"/>
          </a:p>
          <a:p>
            <a:r>
              <a:rPr lang="en-US"/>
              <a:t>DO / SHOW / HANDOVER</a:t>
            </a:r>
          </a:p>
          <a:p>
            <a:r>
              <a:rPr lang="en-US"/>
              <a:t>Use the three columns as the mental model. Do not call GitHub a compiler, an automatic deployment service or a replacement for Git.</a:t>
            </a:r>
          </a:p>
          <a:p>
            <a:endParaRPr lang="en-US"/>
          </a:p>
          <a:p>
            <a:r>
              <a:rPr lang="en-US"/>
              <a:t>NON-NEGOTIABLE TIME BOUNDARIES</a:t>
            </a:r>
          </a:p>
          <a:p>
            <a:r>
              <a:rPr lang="en-US"/>
              <a:t>Introduction complete by 04:00. Git walkthrough complete by 14:00. Foundations complete by 18:00. Start Copilot demo 1 at 23:00 and leave it by 27:00. Demo 2 ends by 31:00. Close during 33:00–35:00. Optional Q&amp;A is separate, 35:00–40:00 only with the organizer’s go-ahead. No extension material or full app build in this slot. If a tool stalls for 45–60 seconds, use an honestly labelled fallback. The 35-minute block includes transition buffer; aim to finish main content by 33–34 minutes in rehearsal.</a:t>
            </a:r>
          </a:p>
          <a:p>
            <a:endParaRPr lang="en-US"/>
          </a:p>
          <a:p>
            <a:r>
              <a:rPr lang="en-US"/>
              <a:t>DEMO OWNERSHIP</a:t>
            </a:r>
          </a:p>
          <a:p>
            <a:r>
              <a:rPr lang="en-US"/>
              <a:t>Zaynul presents alone: runs both demos on his own laptop and Copilot Student account, explains goals, predicts results, reads the diff and discusses checks. No password sharing or on-stage billing; keep the recorded backup and fallback-solutions ready.</a:t>
            </a:r>
          </a:p>
          <a:p>
            <a:endParaRPr lang="en-US"/>
          </a:p>
          <a:p>
            <a:r>
              <a:rPr lang="en-US"/>
              <a:t>OFFICIAL SOURCES / ORGANIZER REVIEW</a:t>
            </a:r>
          </a:p>
          <a:p>
            <a:r>
              <a:rPr lang="en-US"/>
              <a:t>https://github.com/github/dev-days</a:t>
            </a:r>
          </a:p>
          <a:p>
            <a:r>
              <a:rPr lang="en-US"/>
              <a:t>https://github.com/github/dev-days/blob/main/content/README.md</a:t>
            </a:r>
          </a:p>
          <a:p>
            <a:r>
              <a:rPr lang="en-US"/>
              <a:t>https://github.com/github/dev-days/blob/main/marketing/README.md</a:t>
            </a:r>
          </a:p>
          <a:p>
            <a:r>
              <a:rPr lang="en-US"/>
              <a:t>https://gh.io/dev-day/assets</a:t>
            </a:r>
          </a:p>
          <a:p>
            <a:r>
              <a:rPr lang="en-US"/>
              <a:t>https://brand.github.com/foundations/color</a:t>
            </a:r>
          </a:p>
          <a:p>
            <a:r>
              <a:rPr lang="en-US"/>
              <a:t>https://brand.github.com/foundations/typography</a:t>
            </a:r>
          </a:p>
          <a:p>
            <a:r>
              <a:rPr lang="en-US"/>
              <a:t>Based on the public Copilot app deck, updated 17 September 2026, with its embedded Mona Sans fonts retained. Product screenshot is from that deck and is not our live demo. Official unmodified logos from GitHub’s brand toolkit. This local adaptation still needs the organizer’s review; it is not represented as an officially reviewed GitHub presentation. Current series hashtag: #DevDays.</a:t>
            </a:r>
          </a:p>
        </p:txBody>
      </p:sp>
      <p:sp>
        <p:nvSpPr>
          <p:cNvPr id="4" name="Slide Number Placeholder 3"/>
          <p:cNvSpPr>
            <a:spLocks noGrp="1"/>
          </p:cNvSpPr>
          <p:nvPr>
            <p:ph type="sldNum" sz="quarter" idx="5"/>
          </p:nvPr>
        </p:nvSpPr>
        <p:spPr/>
        <p:txBody>
          <a:bodyPr/>
          <a:lstStyle/>
          <a:p>
            <a:fld id="{625C53A8-59A0-4A49-BAB4-A832A26A8EF5}" type="slidenum">
              <a:rPr lang="en-US" smtClean="0"/>
              <a:t>6</a:t>
            </a:fld>
            <a:endParaRPr lang="en-US"/>
          </a:p>
        </p:txBody>
      </p:sp>
    </p:spTree>
    <p:extLst>
      <p:ext uri="{BB962C8B-B14F-4D97-AF65-F5344CB8AC3E}">
        <p14:creationId xmlns:p14="http://schemas.microsoft.com/office/powerpoint/2010/main" val="38325120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PRIVATE SPEAKER NOTES</a:t>
            </a:r>
          </a:p>
          <a:p>
            <a:endParaRPr lang="en-US"/>
          </a:p>
          <a:p>
            <a:r>
              <a:rPr lang="en-US"/>
              <a:t>Save ≠ stage ≠ commit</a:t>
            </a:r>
          </a:p>
          <a:p>
            <a:r>
              <a:rPr lang="en-US"/>
              <a:t>35-MINUTE TALK: minute 6.5 to 8.5. Q&amp;A is separate and optional from minute 35 to 40.</a:t>
            </a:r>
          </a:p>
          <a:p>
            <a:endParaRPr lang="en-US"/>
          </a:p>
          <a:p>
            <a:r>
              <a:rPr lang="en-US"/>
              <a:t>SAY THIS — BANGLISH</a:t>
            </a:r>
          </a:p>
          <a:p>
            <a:endParaRPr lang="en-US"/>
          </a:p>
          <a:p>
            <a:r>
              <a:rPr lang="en-US"/>
              <a:t>Editor-e Save dile file disk-e save hoy. Kintu automatically Git commit hoy na. Working files-e change korar pore git add diye choose kori kon change-ta next checkpoint-e jabe. Tarpor git commit oi staged snapshot record kore.</a:t>
            </a:r>
          </a:p>
          <a:p>
            <a:endParaRPr lang="en-US"/>
          </a:p>
          <a:p>
            <a:r>
              <a:rPr lang="en-US"/>
              <a:t>Important distinction: git diff normally working files ar staging-er moddher difference dekhay. Git diff dash-dash-staged staging ar last commit-er difference dekhay. Tai add korar pore first diff empty dekhaleo change haray nai—seta staging-e move hoyeche. Ei example-ta live-e dekhi. Git status holo amader map: kon file untracked, modified ba staged seta bole.</a:t>
            </a:r>
          </a:p>
          <a:p>
            <a:endParaRPr lang="en-US"/>
          </a:p>
          <a:p>
            <a:r>
              <a:rPr lang="en-US"/>
              <a:t>DO / SHOW / HANDOVER</a:t>
            </a:r>
          </a:p>
          <a:p>
            <a:r>
              <a:rPr lang="en-US"/>
              <a:t>Pause and ask: “Editor-e save korlei ki commit hoy?” Correct answer: no. Use the diagram to explain both diff commands.</a:t>
            </a:r>
          </a:p>
          <a:p>
            <a:endParaRPr lang="en-US"/>
          </a:p>
          <a:p>
            <a:r>
              <a:rPr lang="en-US"/>
              <a:t>NON-NEGOTIABLE TIME BOUNDARIES</a:t>
            </a:r>
          </a:p>
          <a:p>
            <a:r>
              <a:rPr lang="en-US"/>
              <a:t>Introduction complete by 04:00. Git walkthrough complete by 14:00. Foundations complete by 18:00. Start Copilot demo 1 at 23:00 and leave it by 27:00. Demo 2 ends by 31:00. Close during 33:00–35:00. Optional Q&amp;A is separate, 35:00–40:00 only with the organizer’s go-ahead. No extension material or full app build in this slot. If a tool stalls for 45–60 seconds, use an honestly labelled fallback. The 35-minute block includes transition buffer; aim to finish main content by 33–34 minutes in rehearsal.</a:t>
            </a:r>
          </a:p>
          <a:p>
            <a:endParaRPr lang="en-US"/>
          </a:p>
          <a:p>
            <a:r>
              <a:rPr lang="en-US"/>
              <a:t>DEMO OWNERSHIP</a:t>
            </a:r>
          </a:p>
          <a:p>
            <a:r>
              <a:rPr lang="en-US"/>
              <a:t>Zaynul presents alone: runs both demos on his own laptop and Copilot Student account, explains goals, predicts results, reads the diff and discusses checks. No password sharing or on-stage billing; keep the recorded backup and fallback-solutions ready.</a:t>
            </a:r>
          </a:p>
          <a:p>
            <a:endParaRPr lang="en-US"/>
          </a:p>
          <a:p>
            <a:r>
              <a:rPr lang="en-US"/>
              <a:t>OFFICIAL SOURCES / ORGANIZER REVIEW</a:t>
            </a:r>
          </a:p>
          <a:p>
            <a:r>
              <a:rPr lang="en-US"/>
              <a:t>https://github.com/github/dev-days</a:t>
            </a:r>
          </a:p>
          <a:p>
            <a:r>
              <a:rPr lang="en-US"/>
              <a:t>https://github.com/github/dev-days/blob/main/content/README.md</a:t>
            </a:r>
          </a:p>
          <a:p>
            <a:r>
              <a:rPr lang="en-US"/>
              <a:t>https://github.com/github/dev-days/blob/main/marketing/README.md</a:t>
            </a:r>
          </a:p>
          <a:p>
            <a:r>
              <a:rPr lang="en-US"/>
              <a:t>https://gh.io/dev-day/assets</a:t>
            </a:r>
          </a:p>
          <a:p>
            <a:r>
              <a:rPr lang="en-US"/>
              <a:t>https://brand.github.com/foundations/color</a:t>
            </a:r>
          </a:p>
          <a:p>
            <a:r>
              <a:rPr lang="en-US"/>
              <a:t>https://brand.github.com/foundations/typography</a:t>
            </a:r>
          </a:p>
          <a:p>
            <a:r>
              <a:rPr lang="en-US"/>
              <a:t>Based on the public Copilot app deck, updated 17 September 2026, with its embedded Mona Sans fonts retained. Product screenshot is from that deck and is not our live demo. Official unmodified logos from GitHub’s brand toolkit. This local adaptation still needs the organizer’s review; it is not represented as an officially reviewed GitHub presentation. Current series hashtag: #DevDays.</a:t>
            </a:r>
          </a:p>
        </p:txBody>
      </p:sp>
      <p:sp>
        <p:nvSpPr>
          <p:cNvPr id="4" name="Slide Number Placeholder 3"/>
          <p:cNvSpPr>
            <a:spLocks noGrp="1"/>
          </p:cNvSpPr>
          <p:nvPr>
            <p:ph type="sldNum" sz="quarter" idx="5"/>
          </p:nvPr>
        </p:nvSpPr>
        <p:spPr/>
        <p:txBody>
          <a:bodyPr/>
          <a:lstStyle/>
          <a:p>
            <a:fld id="{625C53A8-59A0-4A49-BAB4-A832A26A8EF5}" type="slidenum">
              <a:rPr lang="en-US" smtClean="0"/>
              <a:t>7</a:t>
            </a:fld>
            <a:endParaRPr lang="en-US"/>
          </a:p>
        </p:txBody>
      </p:sp>
    </p:spTree>
    <p:extLst>
      <p:ext uri="{BB962C8B-B14F-4D97-AF65-F5344CB8AC3E}">
        <p14:creationId xmlns:p14="http://schemas.microsoft.com/office/powerpoint/2010/main" val="26767070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PRIVATE SPEAKER NOTES</a:t>
            </a:r>
          </a:p>
          <a:p>
            <a:endParaRPr lang="en-US"/>
          </a:p>
          <a:p>
            <a:r>
              <a:rPr lang="en-US"/>
              <a:t>Live Git · first checkpoint</a:t>
            </a:r>
          </a:p>
          <a:p>
            <a:r>
              <a:rPr lang="en-US"/>
              <a:t>35-MINUTE TALK: minute 8.5 to 11.5. Q&amp;A is separate and optional from minute 35 to 40.</a:t>
            </a:r>
          </a:p>
          <a:p>
            <a:endParaRPr lang="en-US"/>
          </a:p>
          <a:p>
            <a:r>
              <a:rPr lang="en-US"/>
              <a:t>SAY THIS — BANGLISH</a:t>
            </a:r>
          </a:p>
          <a:p>
            <a:endParaRPr lang="en-US"/>
          </a:p>
          <a:p>
            <a:r>
              <a:rPr lang="en-US"/>
              <a:t>Ei small notes file-ta prepared example. Prothome directory-ta check kori—eta practice folder, existing project na. Git init dash-b main diye ei folder-e repository start korlam. Status-e notes file untracked dekhabe. Git add notes.md bole shudhu ei file-ta stage korchi, folder-er shob file blindly na.</a:t>
            </a:r>
          </a:p>
          <a:p>
            <a:endParaRPr lang="en-US"/>
          </a:p>
          <a:p>
            <a:r>
              <a:rPr lang="en-US"/>
              <a:t>Ebar staged diff pori: ki record hote jacche? Message dilam Add learning goals. Commit-er message useful howa uchit, just update-update-update na. Command successful hole checkpoint create holo. Ekhono GitHub-e kichu upload hoyni. Eta entirely local.</a:t>
            </a:r>
          </a:p>
          <a:p>
            <a:endParaRPr lang="en-US"/>
          </a:p>
          <a:p>
            <a:r>
              <a:rPr lang="en-US"/>
              <a:t>DO / SHOW / HANDOVER</a:t>
            </a:r>
          </a:p>
          <a:p>
            <a:r>
              <a:rPr lang="en-US"/>
              <a:t>Prerehearse Git identity configuration off-stage. Extract a fresh practice copy. Do not run this inside visual-journey. Expected initial notes.md is in the ZIP. If identity/auth/setup fails on stage, use the labelled rehearsal transcript instead.</a:t>
            </a:r>
          </a:p>
          <a:p>
            <a:endParaRPr lang="en-US"/>
          </a:p>
          <a:p>
            <a:r>
              <a:rPr lang="en-US"/>
              <a:t>NON-NEGOTIABLE TIME BOUNDARIES</a:t>
            </a:r>
          </a:p>
          <a:p>
            <a:r>
              <a:rPr lang="en-US"/>
              <a:t>Introduction complete by 04:00. Git walkthrough complete by 14:00. Foundations complete by 18:00. Start Copilot demo 1 at 23:00 and leave it by 27:00. Demo 2 ends by 31:00. Close during 33:00–35:00. Optional Q&amp;A is separate, 35:00–40:00 only with the organizer’s go-ahead. No extension material or full app build in this slot. If a tool stalls for 45–60 seconds, use an honestly labelled fallback. The 35-minute block includes transition buffer; aim to finish main content by 33–34 minutes in rehearsal.</a:t>
            </a:r>
          </a:p>
          <a:p>
            <a:endParaRPr lang="en-US"/>
          </a:p>
          <a:p>
            <a:r>
              <a:rPr lang="en-US"/>
              <a:t>DEMO OWNERSHIP</a:t>
            </a:r>
          </a:p>
          <a:p>
            <a:r>
              <a:rPr lang="en-US"/>
              <a:t>Zaynul presents alone: runs both demos on his own laptop and Copilot Student account, explains goals, predicts results, reads the diff and discusses checks. No password sharing or on-stage billing; keep the recorded backup and fallback-solutions ready.</a:t>
            </a:r>
          </a:p>
          <a:p>
            <a:endParaRPr lang="en-US"/>
          </a:p>
          <a:p>
            <a:r>
              <a:rPr lang="en-US"/>
              <a:t>LABELLED REHEARSAL EXAMPLE — HASHES WILL DIFFER</a:t>
            </a:r>
          </a:p>
          <a:p>
            <a:r>
              <a:rPr lang="en-US"/>
              <a:t>e5d0304 Add a practice goal</a:t>
            </a:r>
          </a:p>
          <a:p>
            <a:r>
              <a:rPr lang="en-US"/>
              <a:t>373468d Add learning goals</a:t>
            </a:r>
          </a:p>
          <a:p>
            <a:endParaRPr lang="en-US"/>
          </a:p>
          <a:p>
            <a:r>
              <a:rPr lang="en-US"/>
              <a:t>During the second Git checkpoint demo, add the line “- Build one small project.” to notes.md in the editor. Do not use shell reset/delete shortcuts.</a:t>
            </a:r>
          </a:p>
          <a:p>
            <a:endParaRPr lang="en-US"/>
          </a:p>
          <a:p>
            <a:r>
              <a:rPr lang="en-US"/>
              <a:t>OFFICIAL SOURCES / ORGANIZER REVIEW</a:t>
            </a:r>
          </a:p>
          <a:p>
            <a:r>
              <a:rPr lang="en-US"/>
              <a:t>https://github.com/github/dev-days</a:t>
            </a:r>
          </a:p>
          <a:p>
            <a:r>
              <a:rPr lang="en-US"/>
              <a:t>https://github.com/github/dev-days/blob/main/content/README.md</a:t>
            </a:r>
          </a:p>
          <a:p>
            <a:r>
              <a:rPr lang="en-US"/>
              <a:t>https://github.com/github/dev-days/blob/main/marketing/README.md</a:t>
            </a:r>
          </a:p>
          <a:p>
            <a:r>
              <a:rPr lang="en-US"/>
              <a:t>https://gh.io/dev-day/assets</a:t>
            </a:r>
          </a:p>
          <a:p>
            <a:r>
              <a:rPr lang="en-US"/>
              <a:t>https://brand.github.com/foundations/color</a:t>
            </a:r>
          </a:p>
          <a:p>
            <a:r>
              <a:rPr lang="en-US"/>
              <a:t>https://brand.github.com/foundations/typography</a:t>
            </a:r>
          </a:p>
          <a:p>
            <a:r>
              <a:rPr lang="en-US"/>
              <a:t>Based on the public Copilot app deck, updated 17 September 2026, with its embedded Mona Sans fonts retained. Product screenshot is from that deck and is not our live demo. Official unmodified logos from GitHub’s brand toolkit. This local adaptation still needs the organizer’s review; it is not represented as an officially reviewed GitHub presentation. Current series hashtag: #DevDays.</a:t>
            </a:r>
          </a:p>
        </p:txBody>
      </p:sp>
      <p:sp>
        <p:nvSpPr>
          <p:cNvPr id="4" name="Slide Number Placeholder 3"/>
          <p:cNvSpPr>
            <a:spLocks noGrp="1"/>
          </p:cNvSpPr>
          <p:nvPr>
            <p:ph type="sldNum" sz="quarter" idx="5"/>
          </p:nvPr>
        </p:nvSpPr>
        <p:spPr/>
        <p:txBody>
          <a:bodyPr/>
          <a:lstStyle/>
          <a:p>
            <a:fld id="{625C53A8-59A0-4A49-BAB4-A832A26A8EF5}" type="slidenum">
              <a:rPr lang="en-US" smtClean="0"/>
              <a:t>8</a:t>
            </a:fld>
            <a:endParaRPr lang="en-US"/>
          </a:p>
        </p:txBody>
      </p:sp>
    </p:spTree>
    <p:extLst>
      <p:ext uri="{BB962C8B-B14F-4D97-AF65-F5344CB8AC3E}">
        <p14:creationId xmlns:p14="http://schemas.microsoft.com/office/powerpoint/2010/main" val="28841730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PRIVATE SPEAKER NOTES</a:t>
            </a:r>
          </a:p>
          <a:p>
            <a:endParaRPr lang="en-US"/>
          </a:p>
          <a:p>
            <a:r>
              <a:rPr lang="en-US"/>
              <a:t>Live Git · inspect the next change</a:t>
            </a:r>
          </a:p>
          <a:p>
            <a:r>
              <a:rPr lang="en-US"/>
              <a:t>35-MINUTE TALK: minute 11.5 to 14. Q&amp;A is separate and optional from minute 35 to 40.</a:t>
            </a:r>
          </a:p>
          <a:p>
            <a:endParaRPr lang="en-US"/>
          </a:p>
          <a:p>
            <a:r>
              <a:rPr lang="en-US"/>
              <a:t>SAY THIS — BANGLISH</a:t>
            </a:r>
          </a:p>
          <a:p>
            <a:endParaRPr lang="en-US"/>
          </a:p>
          <a:p>
            <a:r>
              <a:rPr lang="en-US"/>
              <a:t>Ebar editor-e ekta new line add korlam: Build one small project. File save korar pore git diff chalai. Added line plus sign diye dekhacche. Audience-ke jiggesh kori: commit korar age ki change-ta expected?</a:t>
            </a:r>
          </a:p>
          <a:p>
            <a:endParaRPr lang="en-US"/>
          </a:p>
          <a:p>
            <a:r>
              <a:rPr lang="en-US"/>
              <a:t>Ebar same file stage kori. Git diff abar empty hote pare, karon working file ar staging same. Kintu git diff dash-dash-staged-e change ache. Commit korar age ei second view-ta useful. Commit kore meaningful history create holo. Ei loop agent code likhleo eki: diff poro, scope check koro, test koro, tarpor checkpoint.</a:t>
            </a:r>
          </a:p>
          <a:p>
            <a:endParaRPr lang="en-US"/>
          </a:p>
          <a:p>
            <a:r>
              <a:rPr lang="en-US"/>
              <a:t>DO / SHOW / HANDOVER</a:t>
            </a:r>
          </a:p>
          <a:p>
            <a:r>
              <a:rPr lang="en-US"/>
              <a:t>Manually add “- Build one small project.” to notes.md. Show unstaged diff, then staged diff. If you make an unexpected edit, stop and inspect it—do not use reset --hard or force commands.</a:t>
            </a:r>
          </a:p>
          <a:p>
            <a:endParaRPr lang="en-US"/>
          </a:p>
          <a:p>
            <a:r>
              <a:rPr lang="en-US"/>
              <a:t>NON-NEGOTIABLE TIME BOUNDARIES</a:t>
            </a:r>
          </a:p>
          <a:p>
            <a:r>
              <a:rPr lang="en-US"/>
              <a:t>Introduction complete by 04:00. Git walkthrough complete by 14:00. Foundations complete by 18:00. Start Copilot demo 1 at 23:00 and leave it by 27:00. Demo 2 ends by 31:00. Close during 33:00–35:00. Optional Q&amp;A is separate, 35:00–40:00 only with the organizer’s go-ahead. No extension material or full app build in this slot. If a tool stalls for 45–60 seconds, use an honestly labelled fallback. The 35-minute block includes transition buffer; aim to finish main content by 33–34 minutes in rehearsal.</a:t>
            </a:r>
          </a:p>
          <a:p>
            <a:endParaRPr lang="en-US"/>
          </a:p>
          <a:p>
            <a:r>
              <a:rPr lang="en-US"/>
              <a:t>DEMO OWNERSHIP</a:t>
            </a:r>
          </a:p>
          <a:p>
            <a:r>
              <a:rPr lang="en-US"/>
              <a:t>Zaynul presents alone: runs both demos on his own laptop and Copilot Student account, explains goals, predicts results, reads the diff and discusses checks. No password sharing or on-stage billing; keep the recorded backup and fallback-solutions ready.</a:t>
            </a:r>
          </a:p>
          <a:p>
            <a:endParaRPr lang="en-US"/>
          </a:p>
          <a:p>
            <a:r>
              <a:rPr lang="en-US"/>
              <a:t>LABELLED REHEARSAL EXAMPLE — HASHES WILL DIFFER</a:t>
            </a:r>
          </a:p>
          <a:p>
            <a:r>
              <a:rPr lang="en-US"/>
              <a:t>e5d0304 Add a practice goal</a:t>
            </a:r>
          </a:p>
          <a:p>
            <a:r>
              <a:rPr lang="en-US"/>
              <a:t>373468d Add learning goals</a:t>
            </a:r>
          </a:p>
          <a:p>
            <a:endParaRPr lang="en-US"/>
          </a:p>
          <a:p>
            <a:r>
              <a:rPr lang="en-US"/>
              <a:t>During the second Git checkpoint demo, add the line “- Build one small project.” to notes.md in the editor. Do not use shell reset/delete shortcuts.</a:t>
            </a:r>
          </a:p>
          <a:p>
            <a:endParaRPr lang="en-US"/>
          </a:p>
          <a:p>
            <a:r>
              <a:rPr lang="en-US"/>
              <a:t>OFFICIAL SOURCES / ORGANIZER REVIEW</a:t>
            </a:r>
          </a:p>
          <a:p>
            <a:r>
              <a:rPr lang="en-US"/>
              <a:t>https://github.com/github/dev-days</a:t>
            </a:r>
          </a:p>
          <a:p>
            <a:r>
              <a:rPr lang="en-US"/>
              <a:t>https://github.com/github/dev-days/blob/main/content/README.md</a:t>
            </a:r>
          </a:p>
          <a:p>
            <a:r>
              <a:rPr lang="en-US"/>
              <a:t>https://github.com/github/dev-days/blob/main/marketing/README.md</a:t>
            </a:r>
          </a:p>
          <a:p>
            <a:r>
              <a:rPr lang="en-US"/>
              <a:t>https://gh.io/dev-day/assets</a:t>
            </a:r>
          </a:p>
          <a:p>
            <a:r>
              <a:rPr lang="en-US"/>
              <a:t>https://brand.github.com/foundations/color</a:t>
            </a:r>
          </a:p>
          <a:p>
            <a:r>
              <a:rPr lang="en-US"/>
              <a:t>https://brand.github.com/foundations/typography</a:t>
            </a:r>
          </a:p>
          <a:p>
            <a:r>
              <a:rPr lang="en-US"/>
              <a:t>Based on the public Copilot app deck, updated 17 September 2026, with its embedded Mona Sans fonts retained. Product screenshot is from that deck and is not our live demo. Official unmodified logos from GitHub’s brand toolkit. This local adaptation still needs the organizer’s review; it is not represented as an officially reviewed GitHub presentation. Current series hashtag: #DevDays.</a:t>
            </a:r>
          </a:p>
        </p:txBody>
      </p:sp>
      <p:sp>
        <p:nvSpPr>
          <p:cNvPr id="4" name="Slide Number Placeholder 3"/>
          <p:cNvSpPr>
            <a:spLocks noGrp="1"/>
          </p:cNvSpPr>
          <p:nvPr>
            <p:ph type="sldNum" sz="quarter" idx="5"/>
          </p:nvPr>
        </p:nvSpPr>
        <p:spPr/>
        <p:txBody>
          <a:bodyPr/>
          <a:lstStyle/>
          <a:p>
            <a:fld id="{625C53A8-59A0-4A49-BAB4-A832A26A8EF5}" type="slidenum">
              <a:rPr lang="en-US" smtClean="0"/>
              <a:t>9</a:t>
            </a:fld>
            <a:endParaRPr lang="en-US"/>
          </a:p>
        </p:txBody>
      </p:sp>
    </p:spTree>
    <p:extLst>
      <p:ext uri="{BB962C8B-B14F-4D97-AF65-F5344CB8AC3E}">
        <p14:creationId xmlns:p14="http://schemas.microsoft.com/office/powerpoint/2010/main" val="17654160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PRIVATE SPEAKER NOTES</a:t>
            </a:r>
          </a:p>
          <a:p>
            <a:endParaRPr lang="en-US"/>
          </a:p>
          <a:p>
            <a:r>
              <a:rPr lang="en-US"/>
              <a:t>Read your project’s story</a:t>
            </a:r>
          </a:p>
          <a:p>
            <a:r>
              <a:rPr lang="en-US"/>
              <a:t>35-MINUTE TALK: minute 14 to 15. Q&amp;A is separate and optional from minute 35 to 40.</a:t>
            </a:r>
          </a:p>
          <a:p>
            <a:endParaRPr lang="en-US"/>
          </a:p>
          <a:p>
            <a:r>
              <a:rPr lang="en-US"/>
              <a:t>SAY THIS — BANGLISH</a:t>
            </a:r>
          </a:p>
          <a:p>
            <a:endParaRPr lang="en-US"/>
          </a:p>
          <a:p>
            <a:r>
              <a:rPr lang="en-US"/>
              <a:t>Git log oneline recent checkpoints dekhay. Short hash tomar computer-e alada hobe. HEAD normally current checked-out commit-ke refer kore. Git show HEAD colon notes.md diye oi checkpoint-er file content dekhte pari. Ekhane main lesson holo traceable change, commit count barano na. Ekta readable history ar clear explanation project-e useful evidence.</a:t>
            </a:r>
          </a:p>
          <a:p>
            <a:endParaRPr lang="en-US"/>
          </a:p>
          <a:p>
            <a:r>
              <a:rPr lang="en-US"/>
              <a:t>DO / SHOW / HANDOVER</a:t>
            </a:r>
          </a:p>
          <a:p>
            <a:r>
              <a:rPr lang="en-US"/>
              <a:t>Show the two actual commits you just made. The fallback slide contains a clearly labelled transcript from an isolated rehearsal test, not a claim about the live machine.</a:t>
            </a:r>
          </a:p>
          <a:p>
            <a:endParaRPr lang="en-US"/>
          </a:p>
          <a:p>
            <a:r>
              <a:rPr lang="en-US"/>
              <a:t>NON-NEGOTIABLE TIME BOUNDARIES</a:t>
            </a:r>
          </a:p>
          <a:p>
            <a:r>
              <a:rPr lang="en-US"/>
              <a:t>Introduction complete by 04:00. Git walkthrough complete by 14:00. Foundations complete by 18:00. Start Copilot demo 1 at 23:00 and leave it by 27:00. Demo 2 ends by 31:00. Close during 33:00–35:00. Optional Q&amp;A is separate, 35:00–40:00 only with the organizer’s go-ahead. No extension material or full app build in this slot. If a tool stalls for 45–60 seconds, use an honestly labelled fallback. The 35-minute block includes transition buffer; aim to finish main content by 33–34 minutes in rehearsal.</a:t>
            </a:r>
          </a:p>
          <a:p>
            <a:endParaRPr lang="en-US"/>
          </a:p>
          <a:p>
            <a:r>
              <a:rPr lang="en-US"/>
              <a:t>DEMO OWNERSHIP</a:t>
            </a:r>
          </a:p>
          <a:p>
            <a:r>
              <a:rPr lang="en-US"/>
              <a:t>Zaynul presents alone: runs both demos on his own laptop and Copilot Student account, explains goals, predicts results, reads the diff and discusses checks. No password sharing or on-stage billing; keep the recorded backup and fallback-solutions ready.</a:t>
            </a:r>
          </a:p>
          <a:p>
            <a:endParaRPr lang="en-US"/>
          </a:p>
          <a:p>
            <a:r>
              <a:rPr lang="en-US"/>
              <a:t>LABELLED REHEARSAL EXAMPLE — HASHES WILL DIFFER</a:t>
            </a:r>
          </a:p>
          <a:p>
            <a:r>
              <a:rPr lang="en-US"/>
              <a:t>e5d0304 Add a practice goal</a:t>
            </a:r>
          </a:p>
          <a:p>
            <a:r>
              <a:rPr lang="en-US"/>
              <a:t>373468d Add learning goals</a:t>
            </a:r>
          </a:p>
          <a:p>
            <a:endParaRPr lang="en-US"/>
          </a:p>
          <a:p>
            <a:r>
              <a:rPr lang="en-US"/>
              <a:t>During the second Git checkpoint demo, add the line “- Build one small project.” to notes.md in the editor. Do not use shell reset/delete shortcuts.</a:t>
            </a:r>
          </a:p>
          <a:p>
            <a:endParaRPr lang="en-US"/>
          </a:p>
          <a:p>
            <a:r>
              <a:rPr lang="en-US"/>
              <a:t>OFFICIAL SOURCES / ORGANIZER REVIEW</a:t>
            </a:r>
          </a:p>
          <a:p>
            <a:r>
              <a:rPr lang="en-US"/>
              <a:t>https://github.com/github/dev-days</a:t>
            </a:r>
          </a:p>
          <a:p>
            <a:r>
              <a:rPr lang="en-US"/>
              <a:t>https://github.com/github/dev-days/blob/main/content/README.md</a:t>
            </a:r>
          </a:p>
          <a:p>
            <a:r>
              <a:rPr lang="en-US"/>
              <a:t>https://github.com/github/dev-days/blob/main/marketing/README.md</a:t>
            </a:r>
          </a:p>
          <a:p>
            <a:r>
              <a:rPr lang="en-US"/>
              <a:t>https://gh.io/dev-day/assets</a:t>
            </a:r>
          </a:p>
          <a:p>
            <a:r>
              <a:rPr lang="en-US"/>
              <a:t>https://brand.github.com/foundations/color</a:t>
            </a:r>
          </a:p>
          <a:p>
            <a:r>
              <a:rPr lang="en-US"/>
              <a:t>https://brand.github.com/foundations/typography</a:t>
            </a:r>
          </a:p>
          <a:p>
            <a:r>
              <a:rPr lang="en-US"/>
              <a:t>Based on the public Copilot app deck, updated 17 September 2026, with its embedded Mona Sans fonts retained. Product screenshot is from that deck and is not our live demo. Official unmodified logos from GitHub’s brand toolkit. This local adaptation still needs the organizer’s review; it is not represented as an officially reviewed GitHub presentation. Current series hashtag: #DevDays.</a:t>
            </a:r>
          </a:p>
        </p:txBody>
      </p:sp>
      <p:sp>
        <p:nvSpPr>
          <p:cNvPr id="4" name="Slide Number Placeholder 3"/>
          <p:cNvSpPr>
            <a:spLocks noGrp="1"/>
          </p:cNvSpPr>
          <p:nvPr>
            <p:ph type="sldNum" sz="quarter" idx="5"/>
          </p:nvPr>
        </p:nvSpPr>
        <p:spPr/>
        <p:txBody>
          <a:bodyPr/>
          <a:lstStyle/>
          <a:p>
            <a:fld id="{625C53A8-59A0-4A49-BAB4-A832A26A8EF5}" type="slidenum">
              <a:rPr lang="en-US" smtClean="0"/>
              <a:t>10</a:t>
            </a:fld>
            <a:endParaRPr lang="en-US"/>
          </a:p>
        </p:txBody>
      </p:sp>
    </p:spTree>
    <p:extLst>
      <p:ext uri="{BB962C8B-B14F-4D97-AF65-F5344CB8AC3E}">
        <p14:creationId xmlns:p14="http://schemas.microsoft.com/office/powerpoint/2010/main" val="22521003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PRIVATE SPEAKER NOTES</a:t>
            </a:r>
          </a:p>
          <a:p>
            <a:endParaRPr lang="en-US"/>
          </a:p>
          <a:p>
            <a:r>
              <a:rPr lang="en-US"/>
              <a:t>From a branch to a reviewed change</a:t>
            </a:r>
          </a:p>
          <a:p>
            <a:r>
              <a:rPr lang="en-US"/>
              <a:t>35-MINUTE TALK: minute 15 to 17. Q&amp;A is separate and optional from minute 35 to 40.</a:t>
            </a:r>
          </a:p>
          <a:p>
            <a:endParaRPr lang="en-US"/>
          </a:p>
          <a:p>
            <a:r>
              <a:rPr lang="en-US"/>
              <a:t>SAY THIS — BANGLISH</a:t>
            </a:r>
          </a:p>
          <a:p>
            <a:endParaRPr lang="en-US"/>
          </a:p>
          <a:p>
            <a:r>
              <a:rPr lang="en-US"/>
              <a:t>GitHub-e issue diye problem ar done criteria clear kori. Branch-e scoped change ar commit kori. Branch-ke parallel line of work bhabo—manual final-final folder copy na. Git switch dash-c improve-notes diye new branch create kora jay.</a:t>
            </a:r>
          </a:p>
          <a:p>
            <a:endParaRPr lang="en-US"/>
          </a:p>
          <a:p>
            <a:r>
              <a:rPr lang="en-US"/>
              <a:t>Pull request holo proposal ar review space; eta Git merge command-er same jinish na. Reviewer diff pore, checks dekhe ar question kore. Merge reviewed work integrate kore. PR open korlei merge korte hobe na, ar green check alone correctness prove kore na. Aj branch internals, remote setup ba merge conflicts-er full lab-e jabo na; official resources-e pore practice korte parba.</a:t>
            </a:r>
          </a:p>
          <a:p>
            <a:endParaRPr lang="en-US"/>
          </a:p>
          <a:p>
            <a:r>
              <a:rPr lang="en-US"/>
              <a:t>DO / SHOW / HANDOVER</a:t>
            </a:r>
          </a:p>
          <a:p>
            <a:r>
              <a:rPr lang="en-US"/>
              <a:t>Use the four-step diagram or a prepared harmless PR. This is a two-minute explanation, not another live branch/remote demonstration. Keep the Git practice loop complete by minute 14 and all foundations complete by minute 18.</a:t>
            </a:r>
          </a:p>
          <a:p>
            <a:endParaRPr lang="en-US"/>
          </a:p>
          <a:p>
            <a:r>
              <a:rPr lang="en-US"/>
              <a:t>NON-NEGOTIABLE TIME BOUNDARIES</a:t>
            </a:r>
          </a:p>
          <a:p>
            <a:r>
              <a:rPr lang="en-US"/>
              <a:t>Introduction complete by 04:00. Git walkthrough complete by 14:00. Foundations complete by 18:00. Start Copilot demo 1 at 23:00 and leave it by 27:00. Demo 2 ends by 31:00. Close during 33:00–35:00. Optional Q&amp;A is separate, 35:00–40:00 only with the organizer’s go-ahead. No extension material or full app build in this slot. If a tool stalls for 45–60 seconds, use an honestly labelled fallback. The 35-minute block includes transition buffer; aim to finish main content by 33–34 minutes in rehearsal.</a:t>
            </a:r>
          </a:p>
          <a:p>
            <a:endParaRPr lang="en-US"/>
          </a:p>
          <a:p>
            <a:r>
              <a:rPr lang="en-US"/>
              <a:t>DEMO OWNERSHIP</a:t>
            </a:r>
          </a:p>
          <a:p>
            <a:r>
              <a:rPr lang="en-US"/>
              <a:t>Zaynul presents alone: runs both demos on his own laptop and Copilot Student account, explains goals, predicts results, reads the diff and discusses checks. No password sharing or on-stage billing; keep the recorded backup and fallback-solutions ready.</a:t>
            </a:r>
          </a:p>
          <a:p>
            <a:endParaRPr lang="en-US"/>
          </a:p>
          <a:p>
            <a:r>
              <a:rPr lang="en-US"/>
              <a:t>OFFICIAL SOURCES / ORGANIZER REVIEW</a:t>
            </a:r>
          </a:p>
          <a:p>
            <a:r>
              <a:rPr lang="en-US"/>
              <a:t>https://github.com/github/dev-days</a:t>
            </a:r>
          </a:p>
          <a:p>
            <a:r>
              <a:rPr lang="en-US"/>
              <a:t>https://github.com/github/dev-days/blob/main/content/README.md</a:t>
            </a:r>
          </a:p>
          <a:p>
            <a:r>
              <a:rPr lang="en-US"/>
              <a:t>https://github.com/github/dev-days/blob/main/marketing/README.md</a:t>
            </a:r>
          </a:p>
          <a:p>
            <a:r>
              <a:rPr lang="en-US"/>
              <a:t>https://gh.io/dev-day/assets</a:t>
            </a:r>
          </a:p>
          <a:p>
            <a:r>
              <a:rPr lang="en-US"/>
              <a:t>https://brand.github.com/foundations/color</a:t>
            </a:r>
          </a:p>
          <a:p>
            <a:r>
              <a:rPr lang="en-US"/>
              <a:t>https://brand.github.com/foundations/typography</a:t>
            </a:r>
          </a:p>
          <a:p>
            <a:r>
              <a:rPr lang="en-US"/>
              <a:t>Based on the public Copilot app deck, updated 17 September 2026, with its embedded Mona Sans fonts retained. Product screenshot is from that deck and is not our live demo. Official unmodified logos from GitHub’s brand toolkit. This local adaptation still needs the organizer’s review; it is not represented as an officially reviewed GitHub presentation. Current series hashtag: #DevDays.</a:t>
            </a:r>
          </a:p>
        </p:txBody>
      </p:sp>
      <p:sp>
        <p:nvSpPr>
          <p:cNvPr id="4" name="Slide Number Placeholder 3"/>
          <p:cNvSpPr>
            <a:spLocks noGrp="1"/>
          </p:cNvSpPr>
          <p:nvPr>
            <p:ph type="sldNum" sz="quarter" idx="5"/>
          </p:nvPr>
        </p:nvSpPr>
        <p:spPr/>
        <p:txBody>
          <a:bodyPr/>
          <a:lstStyle/>
          <a:p>
            <a:fld id="{625C53A8-59A0-4A49-BAB4-A832A26A8EF5}" type="slidenum">
              <a:rPr lang="en-US" smtClean="0"/>
              <a:t>11</a:t>
            </a:fld>
            <a:endParaRPr lang="en-US"/>
          </a:p>
        </p:txBody>
      </p:sp>
    </p:spTree>
    <p:extLst>
      <p:ext uri="{BB962C8B-B14F-4D97-AF65-F5344CB8AC3E}">
        <p14:creationId xmlns:p14="http://schemas.microsoft.com/office/powerpoint/2010/main" val="37551080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PRIVATE SPEAKER NOTES</a:t>
            </a:r>
          </a:p>
          <a:p>
            <a:endParaRPr lang="en-US"/>
          </a:p>
          <a:p>
            <a:r>
              <a:rPr lang="en-US"/>
              <a:t>Share code, not secrets</a:t>
            </a:r>
          </a:p>
          <a:p>
            <a:r>
              <a:rPr lang="en-US"/>
              <a:t>35-MINUTE TALK: minute 17 to 18. Q&amp;A is separate and optional from minute 35 to 40.</a:t>
            </a:r>
          </a:p>
          <a:p>
            <a:endParaRPr lang="en-US"/>
          </a:p>
          <a:p>
            <a:r>
              <a:rPr lang="en-US"/>
              <a:t>SAY THIS — BANGLISH</a:t>
            </a:r>
          </a:p>
          <a:p>
            <a:endParaRPr lang="en-US"/>
          </a:p>
          <a:p>
            <a:r>
              <a:rPr lang="en-US"/>
              <a:t>Git public sharing easy kore, tai boundary-o important. API key, password ba private student data repo-te dio na. Gitignore already tracked file-er history erase kore na. Secret publish hoye gele just file theke line delete kore secure hoyeche dhora jabe na—credential revoke ba rotate korte hobe.</a:t>
            </a:r>
          </a:p>
          <a:p>
            <a:endParaRPr lang="en-US"/>
          </a:p>
          <a:p>
            <a:r>
              <a:rPr lang="en-US"/>
              <a:t>Aj demo synthetic data ar separate folder use korche. Production-e policies, reviews ar access controls aro strict hobe. AI generated change-er khetreo same rule.</a:t>
            </a:r>
          </a:p>
          <a:p>
            <a:endParaRPr lang="en-US"/>
          </a:p>
          <a:p>
            <a:r>
              <a:rPr lang="en-US"/>
              <a:t>DO / SHOW / HANDOVER</a:t>
            </a:r>
          </a:p>
          <a:p>
            <a:r>
              <a:rPr lang="en-US"/>
              <a:t>Keep this conceptual. Do not display real keys or demonstrate destructive history cleanup.</a:t>
            </a:r>
          </a:p>
          <a:p>
            <a:endParaRPr lang="en-US"/>
          </a:p>
          <a:p>
            <a:r>
              <a:rPr lang="en-US"/>
              <a:t>NON-NEGOTIABLE TIME BOUNDARIES</a:t>
            </a:r>
          </a:p>
          <a:p>
            <a:r>
              <a:rPr lang="en-US"/>
              <a:t>Introduction complete by 04:00. Git walkthrough complete by 14:00. Foundations complete by 18:00. Start Copilot demo 1 at 23:00 and leave it by 27:00. Demo 2 ends by 31:00. Close during 33:00–35:00. Optional Q&amp;A is separate, 35:00–40:00 only with the organizer’s go-ahead. No extension material or full app build in this slot. If a tool stalls for 45–60 seconds, use an honestly labelled fallback. The 35-minute block includes transition buffer; aim to finish main content by 33–34 minutes in rehearsal.</a:t>
            </a:r>
          </a:p>
          <a:p>
            <a:endParaRPr lang="en-US"/>
          </a:p>
          <a:p>
            <a:r>
              <a:rPr lang="en-US"/>
              <a:t>DEMO OWNERSHIP</a:t>
            </a:r>
          </a:p>
          <a:p>
            <a:r>
              <a:rPr lang="en-US"/>
              <a:t>Zaynul presents alone: runs both demos on his own laptop and Copilot Student account, explains goals, predicts results, reads the diff and discusses checks. No password sharing or on-stage billing; keep the recorded backup and fallback-solutions ready.</a:t>
            </a:r>
          </a:p>
          <a:p>
            <a:endParaRPr lang="en-US"/>
          </a:p>
          <a:p>
            <a:r>
              <a:rPr lang="en-US"/>
              <a:t>OFFICIAL SOURCES / ORGANIZER REVIEW</a:t>
            </a:r>
          </a:p>
          <a:p>
            <a:r>
              <a:rPr lang="en-US"/>
              <a:t>https://github.com/github/dev-days</a:t>
            </a:r>
          </a:p>
          <a:p>
            <a:r>
              <a:rPr lang="en-US"/>
              <a:t>https://github.com/github/dev-days/blob/main/content/README.md</a:t>
            </a:r>
          </a:p>
          <a:p>
            <a:r>
              <a:rPr lang="en-US"/>
              <a:t>https://github.com/github/dev-days/blob/main/marketing/README.md</a:t>
            </a:r>
          </a:p>
          <a:p>
            <a:r>
              <a:rPr lang="en-US"/>
              <a:t>https://gh.io/dev-day/assets</a:t>
            </a:r>
          </a:p>
          <a:p>
            <a:r>
              <a:rPr lang="en-US"/>
              <a:t>https://brand.github.com/foundations/color</a:t>
            </a:r>
          </a:p>
          <a:p>
            <a:r>
              <a:rPr lang="en-US"/>
              <a:t>https://brand.github.com/foundations/typography</a:t>
            </a:r>
          </a:p>
          <a:p>
            <a:r>
              <a:rPr lang="en-US"/>
              <a:t>Based on the public Copilot app deck, updated 17 September 2026, with its embedded Mona Sans fonts retained. Product screenshot is from that deck and is not our live demo. Official unmodified logos from GitHub’s brand toolkit. This local adaptation still needs the organizer’s review; it is not represented as an officially reviewed GitHub presentation. Current series hashtag: #DevDays.</a:t>
            </a:r>
          </a:p>
        </p:txBody>
      </p:sp>
      <p:sp>
        <p:nvSpPr>
          <p:cNvPr id="4" name="Slide Number Placeholder 3"/>
          <p:cNvSpPr>
            <a:spLocks noGrp="1"/>
          </p:cNvSpPr>
          <p:nvPr>
            <p:ph type="sldNum" sz="quarter" idx="5"/>
          </p:nvPr>
        </p:nvSpPr>
        <p:spPr/>
        <p:txBody>
          <a:bodyPr/>
          <a:lstStyle/>
          <a:p>
            <a:fld id="{625C53A8-59A0-4A49-BAB4-A832A26A8EF5}" type="slidenum">
              <a:rPr lang="en-US" smtClean="0"/>
              <a:t>12</a:t>
            </a:fld>
            <a:endParaRPr lang="en-US"/>
          </a:p>
        </p:txBody>
      </p:sp>
    </p:spTree>
    <p:extLst>
      <p:ext uri="{BB962C8B-B14F-4D97-AF65-F5344CB8AC3E}">
        <p14:creationId xmlns:p14="http://schemas.microsoft.com/office/powerpoint/2010/main" val="21071634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PRIVATE SPEAKER NOTES</a:t>
            </a:r>
          </a:p>
          <a:p>
            <a:endParaRPr lang="en-US"/>
          </a:p>
          <a:p>
            <a:r>
              <a:rPr lang="en-US"/>
              <a:t>Meet the GitHub Copilot app</a:t>
            </a:r>
          </a:p>
          <a:p>
            <a:r>
              <a:rPr lang="en-US"/>
              <a:t>35-MINUTE TALK: minute 18 to 20. Q&amp;A is separate and optional from minute 35 to 40.</a:t>
            </a:r>
          </a:p>
          <a:p>
            <a:endParaRPr lang="en-US"/>
          </a:p>
          <a:p>
            <a:r>
              <a:rPr lang="en-US"/>
              <a:t>SAY THIS — BANGLISH</a:t>
            </a:r>
          </a:p>
          <a:p>
            <a:endParaRPr lang="en-US"/>
          </a:p>
          <a:p>
            <a:r>
              <a:rPr lang="en-US"/>
              <a:t>Ekhon current Dev Days focus-e ashi: GitHub Copilot app. Official kit eta issue theke merge porjonto agent-driven development-er desktop experience hishebe describe kore. Prompt, issue ba existing PR theke work start kora, changes inspect kora ar review workflow ek jaygay ana—ei concepts important.</a:t>
            </a:r>
          </a:p>
          <a:p>
            <a:endParaRPr lang="en-US"/>
          </a:p>
          <a:p>
            <a:r>
              <a:rPr lang="en-US"/>
              <a:t>Screen-er image-ta official presentation theke product screenshot, amader live result na. Aj ami VS Code-er Copilot Chat-e demo dekhabo; UI alada, kintu review workflow same. Feature access plan ar organization policy-r upor-o depend kore. Age ekta bounded task diye workflow-ta dekhi, advanced shob feature ekshathe cover korbo na.</a:t>
            </a:r>
          </a:p>
          <a:p>
            <a:endParaRPr lang="en-US"/>
          </a:p>
          <a:p>
            <a:r>
              <a:rPr lang="en-US"/>
              <a:t>DO / SHOW / HANDOVER</a:t>
            </a:r>
          </a:p>
          <a:p>
            <a:r>
              <a:rPr lang="en-US"/>
              <a:t>This image comes from the official public September 2026 app deck. Clearly distinguish it from the live demo. Do not substitute Microsoft 365 Copilot or another vendor’s app.</a:t>
            </a:r>
          </a:p>
          <a:p>
            <a:endParaRPr lang="en-US"/>
          </a:p>
          <a:p>
            <a:r>
              <a:rPr lang="en-US"/>
              <a:t>NON-NEGOTIABLE TIME BOUNDARIES</a:t>
            </a:r>
          </a:p>
          <a:p>
            <a:r>
              <a:rPr lang="en-US"/>
              <a:t>Introduction complete by 04:00. Git walkthrough complete by 14:00. Foundations complete by 18:00. Start Copilot demo 1 at 23:00 and leave it by 27:00. Demo 2 ends by 31:00. Close during 33:00–35:00. Optional Q&amp;A is separate, 35:00–40:00 only with the organizer’s go-ahead. No extension material or full app build in this slot. If a tool stalls for 45–60 seconds, use an honestly labelled fallback. The 35-minute block includes transition buffer; aim to finish main content by 33–34 minutes in rehearsal.</a:t>
            </a:r>
          </a:p>
          <a:p>
            <a:endParaRPr lang="en-US"/>
          </a:p>
          <a:p>
            <a:r>
              <a:rPr lang="en-US"/>
              <a:t>DEMO OWNERSHIP</a:t>
            </a:r>
          </a:p>
          <a:p>
            <a:r>
              <a:rPr lang="en-US"/>
              <a:t>Zaynul presents alone: runs both demos on his own laptop and Copilot Student account, explains goals, predicts results, reads the diff and discusses checks. No password sharing or on-stage billing; keep the recorded backup and fallback-solutions ready.</a:t>
            </a:r>
          </a:p>
          <a:p>
            <a:endParaRPr lang="en-US"/>
          </a:p>
          <a:p>
            <a:r>
              <a:rPr lang="en-US"/>
              <a:t>OFFICIAL SOURCES / ORGANIZER REVIEW</a:t>
            </a:r>
          </a:p>
          <a:p>
            <a:r>
              <a:rPr lang="en-US"/>
              <a:t>https://github.com/github/dev-days</a:t>
            </a:r>
          </a:p>
          <a:p>
            <a:r>
              <a:rPr lang="en-US"/>
              <a:t>https://github.com/github/dev-days/blob/main/content/README.md</a:t>
            </a:r>
          </a:p>
          <a:p>
            <a:r>
              <a:rPr lang="en-US"/>
              <a:t>https://github.com/github/dev-days/blob/main/marketing/README.md</a:t>
            </a:r>
          </a:p>
          <a:p>
            <a:r>
              <a:rPr lang="en-US"/>
              <a:t>https://gh.io/dev-day/assets</a:t>
            </a:r>
          </a:p>
          <a:p>
            <a:r>
              <a:rPr lang="en-US"/>
              <a:t>https://brand.github.com/foundations/color</a:t>
            </a:r>
          </a:p>
          <a:p>
            <a:r>
              <a:rPr lang="en-US"/>
              <a:t>https://brand.github.com/foundations/typography</a:t>
            </a:r>
          </a:p>
          <a:p>
            <a:r>
              <a:rPr lang="en-US"/>
              <a:t>Based on the public Copilot app deck, updated 17 September 2026, with its embedded Mona Sans fonts retained. Product screenshot is from that deck and is not our live demo. Official unmodified logos from GitHub’s brand toolkit. This local adaptation still needs the organizer’s review; it is not represented as an officially reviewed GitHub presentation. Current series hashtag: #DevDays.</a:t>
            </a:r>
          </a:p>
        </p:txBody>
      </p:sp>
      <p:sp>
        <p:nvSpPr>
          <p:cNvPr id="4" name="Slide Number Placeholder 3"/>
          <p:cNvSpPr>
            <a:spLocks noGrp="1"/>
          </p:cNvSpPr>
          <p:nvPr>
            <p:ph type="sldNum" sz="quarter" idx="5"/>
          </p:nvPr>
        </p:nvSpPr>
        <p:spPr/>
        <p:txBody>
          <a:bodyPr/>
          <a:lstStyle/>
          <a:p>
            <a:fld id="{625C53A8-59A0-4A49-BAB4-A832A26A8EF5}" type="slidenum">
              <a:rPr lang="en-US" smtClean="0"/>
              <a:t>13</a:t>
            </a:fld>
            <a:endParaRPr lang="en-US"/>
          </a:p>
        </p:txBody>
      </p:sp>
    </p:spTree>
    <p:extLst>
      <p:ext uri="{BB962C8B-B14F-4D97-AF65-F5344CB8AC3E}">
        <p14:creationId xmlns:p14="http://schemas.microsoft.com/office/powerpoint/2010/main" val="34571177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PRIVATE SPEAKER NOTES</a:t>
            </a:r>
          </a:p>
          <a:p>
            <a:endParaRPr lang="en-US"/>
          </a:p>
          <a:p>
            <a:r>
              <a:rPr lang="en-US"/>
              <a:t>Plan → build → review → ship</a:t>
            </a:r>
          </a:p>
          <a:p>
            <a:r>
              <a:rPr lang="en-US"/>
              <a:t>35-MINUTE TALK: minute 20 to 21.5. Q&amp;A is separate and optional from minute 35 to 40.</a:t>
            </a:r>
          </a:p>
          <a:p>
            <a:endParaRPr lang="en-US"/>
          </a:p>
          <a:p>
            <a:r>
              <a:rPr lang="en-US"/>
              <a:t>SAY THIS — BANGLISH</a:t>
            </a:r>
          </a:p>
          <a:p>
            <a:endParaRPr lang="en-US"/>
          </a:p>
          <a:p>
            <a:r>
              <a:rPr lang="en-US"/>
              <a:t>Agent workflow-te ekta important change holo assistant tools use korte pare. File read/edit ba command run korar permission thakte pare. Kintu task clear kora ar consequential action approve kora amader responsibility.</a:t>
            </a:r>
          </a:p>
          <a:p>
            <a:endParaRPr lang="en-US"/>
          </a:p>
          <a:p>
            <a:r>
              <a:rPr lang="en-US"/>
              <a:t>Task chhoto rakho. Entire repository rewrite na bole relevant function fix koro. Terminal action na pore approve koro na. Test actually run hoyeche kina dekho; confident language-ke evidence dhoro na. Git-er diff ar branch workflow ekhanei practical value dey. Agent change kore, amra compare kori ar acceptance checks run kori.</a:t>
            </a:r>
          </a:p>
          <a:p>
            <a:endParaRPr lang="en-US"/>
          </a:p>
          <a:p>
            <a:r>
              <a:rPr lang="en-US"/>
              <a:t>DO / SHOW / HANDOVER</a:t>
            </a:r>
          </a:p>
          <a:p>
            <a:r>
              <a:rPr lang="en-US"/>
              <a:t>Connect each step back to the Git concepts already taught. Avoid promises that agents always repair their own mistakes or understand the whole repository.</a:t>
            </a:r>
          </a:p>
          <a:p>
            <a:endParaRPr lang="en-US"/>
          </a:p>
          <a:p>
            <a:r>
              <a:rPr lang="en-US"/>
              <a:t>NON-NEGOTIABLE TIME BOUNDARIES</a:t>
            </a:r>
          </a:p>
          <a:p>
            <a:r>
              <a:rPr lang="en-US"/>
              <a:t>Introduction complete by 04:00. Git walkthrough complete by 14:00. Foundations complete by 18:00. Start Copilot demo 1 at 23:00 and leave it by 27:00. Demo 2 ends by 31:00. Close during 33:00–35:00. Optional Q&amp;A is separate, 35:00–40:00 only with the organizer’s go-ahead. No extension material or full app build in this slot. If a tool stalls for 45–60 seconds, use an honestly labelled fallback. The 35-minute block includes transition buffer; aim to finish main content by 33–34 minutes in rehearsal.</a:t>
            </a:r>
          </a:p>
          <a:p>
            <a:endParaRPr lang="en-US"/>
          </a:p>
          <a:p>
            <a:r>
              <a:rPr lang="en-US"/>
              <a:t>DEMO OWNERSHIP</a:t>
            </a:r>
          </a:p>
          <a:p>
            <a:r>
              <a:rPr lang="en-US"/>
              <a:t>Zaynul presents alone: runs both demos on his own laptop and Copilot Student account, explains goals, predicts results, reads the diff and discusses checks. No password sharing or on-stage billing; keep the recorded backup and fallback-solutions ready.</a:t>
            </a:r>
          </a:p>
          <a:p>
            <a:endParaRPr lang="en-US"/>
          </a:p>
          <a:p>
            <a:r>
              <a:rPr lang="en-US"/>
              <a:t>OFFICIAL SOURCES / ORGANIZER REVIEW</a:t>
            </a:r>
          </a:p>
          <a:p>
            <a:r>
              <a:rPr lang="en-US"/>
              <a:t>https://github.com/github/dev-days</a:t>
            </a:r>
          </a:p>
          <a:p>
            <a:r>
              <a:rPr lang="en-US"/>
              <a:t>https://github.com/github/dev-days/blob/main/content/README.md</a:t>
            </a:r>
          </a:p>
          <a:p>
            <a:r>
              <a:rPr lang="en-US"/>
              <a:t>https://github.com/github/dev-days/blob/main/marketing/README.md</a:t>
            </a:r>
          </a:p>
          <a:p>
            <a:r>
              <a:rPr lang="en-US"/>
              <a:t>https://gh.io/dev-day/assets</a:t>
            </a:r>
          </a:p>
          <a:p>
            <a:r>
              <a:rPr lang="en-US"/>
              <a:t>https://brand.github.com/foundations/color</a:t>
            </a:r>
          </a:p>
          <a:p>
            <a:r>
              <a:rPr lang="en-US"/>
              <a:t>https://brand.github.com/foundations/typography</a:t>
            </a:r>
          </a:p>
          <a:p>
            <a:r>
              <a:rPr lang="en-US"/>
              <a:t>Based on the public Copilot app deck, updated 17 September 2026, with its embedded Mona Sans fonts retained. Product screenshot is from that deck and is not our live demo. Official unmodified logos from GitHub’s brand toolkit. This local adaptation still needs the organizer’s review; it is not represented as an officially reviewed GitHub presentation. Current series hashtag: #DevDays.</a:t>
            </a:r>
          </a:p>
        </p:txBody>
      </p:sp>
      <p:sp>
        <p:nvSpPr>
          <p:cNvPr id="4" name="Slide Number Placeholder 3"/>
          <p:cNvSpPr>
            <a:spLocks noGrp="1"/>
          </p:cNvSpPr>
          <p:nvPr>
            <p:ph type="sldNum" sz="quarter" idx="5"/>
          </p:nvPr>
        </p:nvSpPr>
        <p:spPr/>
        <p:txBody>
          <a:bodyPr/>
          <a:lstStyle/>
          <a:p>
            <a:fld id="{625C53A8-59A0-4A49-BAB4-A832A26A8EF5}" type="slidenum">
              <a:rPr lang="en-US" smtClean="0"/>
              <a:t>14</a:t>
            </a:fld>
            <a:endParaRPr lang="en-US"/>
          </a:p>
        </p:txBody>
      </p:sp>
    </p:spTree>
    <p:extLst>
      <p:ext uri="{BB962C8B-B14F-4D97-AF65-F5344CB8AC3E}">
        <p14:creationId xmlns:p14="http://schemas.microsoft.com/office/powerpoint/2010/main" val="9556653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PRIVATE SPEAKER NOTES</a:t>
            </a:r>
          </a:p>
          <a:p>
            <a:endParaRPr lang="en-US"/>
          </a:p>
          <a:p>
            <a:r>
              <a:rPr lang="en-US"/>
              <a:t>A good prompt defines “done”</a:t>
            </a:r>
          </a:p>
          <a:p>
            <a:r>
              <a:rPr lang="en-US"/>
              <a:t>35-MINUTE TALK: minute 21.5 to 22.5. Q&amp;A is separate and optional from minute 35 to 40.</a:t>
            </a:r>
          </a:p>
          <a:p>
            <a:endParaRPr lang="en-US"/>
          </a:p>
          <a:p>
            <a:r>
              <a:rPr lang="en-US"/>
              <a:t>SAY THIS — BANGLISH</a:t>
            </a:r>
          </a:p>
          <a:p>
            <a:endParaRPr lang="en-US"/>
          </a:p>
          <a:p>
            <a:r>
              <a:rPr lang="en-US"/>
              <a:t>Fancy English dorkar nei. Context, goal, constraints ar checks clear hole useful request hoy. Banglay explanation chaite paro, technical names English-e rakhle docs-er shathe match korte easy. Bolo kon file change korte parbe, ki preserve korte hobe, ar kon checks lagbe. Prompt requirement clear kore; correctness guarantee kore na.</a:t>
            </a:r>
          </a:p>
          <a:p>
            <a:endParaRPr lang="en-US"/>
          </a:p>
          <a:p>
            <a:r>
              <a:rPr lang="en-US"/>
              <a:t>DO / SHOW / HANDOVER</a:t>
            </a:r>
          </a:p>
          <a:p>
            <a:r>
              <a:rPr lang="en-US"/>
              <a:t>Do not read a long build prompt from the projector. Keep full operational prompts in notes and reference slides.</a:t>
            </a:r>
          </a:p>
          <a:p>
            <a:endParaRPr lang="en-US"/>
          </a:p>
          <a:p>
            <a:r>
              <a:rPr lang="en-US"/>
              <a:t>NON-NEGOTIABLE TIME BOUNDARIES</a:t>
            </a:r>
          </a:p>
          <a:p>
            <a:r>
              <a:rPr lang="en-US"/>
              <a:t>Introduction complete by 04:00. Git walkthrough complete by 14:00. Foundations complete by 18:00. Start Copilot demo 1 at 23:00 and leave it by 27:00. Demo 2 ends by 31:00. Close during 33:00–35:00. Optional Q&amp;A is separate, 35:00–40:00 only with the organizer’s go-ahead. No extension material or full app build in this slot. If a tool stalls for 45–60 seconds, use an honestly labelled fallback. The 35-minute block includes transition buffer; aim to finish main content by 33–34 minutes in rehearsal.</a:t>
            </a:r>
          </a:p>
          <a:p>
            <a:endParaRPr lang="en-US"/>
          </a:p>
          <a:p>
            <a:r>
              <a:rPr lang="en-US"/>
              <a:t>DEMO OWNERSHIP</a:t>
            </a:r>
          </a:p>
          <a:p>
            <a:r>
              <a:rPr lang="en-US"/>
              <a:t>Zaynul presents alone: runs both demos on his own laptop and Copilot Student account, explains goals, predicts results, reads the diff and discusses checks. No password sharing or on-stage billing; keep the recorded backup and fallback-solutions ready.</a:t>
            </a:r>
          </a:p>
          <a:p>
            <a:endParaRPr lang="en-US"/>
          </a:p>
          <a:p>
            <a:r>
              <a:rPr lang="en-US"/>
              <a:t>OFFICIAL SOURCES / ORGANIZER REVIEW</a:t>
            </a:r>
          </a:p>
          <a:p>
            <a:r>
              <a:rPr lang="en-US"/>
              <a:t>https://github.com/github/dev-days</a:t>
            </a:r>
          </a:p>
          <a:p>
            <a:r>
              <a:rPr lang="en-US"/>
              <a:t>https://github.com/github/dev-days/blob/main/content/README.md</a:t>
            </a:r>
          </a:p>
          <a:p>
            <a:r>
              <a:rPr lang="en-US"/>
              <a:t>https://github.com/github/dev-days/blob/main/marketing/README.md</a:t>
            </a:r>
          </a:p>
          <a:p>
            <a:r>
              <a:rPr lang="en-US"/>
              <a:t>https://gh.io/dev-day/assets</a:t>
            </a:r>
          </a:p>
          <a:p>
            <a:r>
              <a:rPr lang="en-US"/>
              <a:t>https://brand.github.com/foundations/color</a:t>
            </a:r>
          </a:p>
          <a:p>
            <a:r>
              <a:rPr lang="en-US"/>
              <a:t>https://brand.github.com/foundations/typography</a:t>
            </a:r>
          </a:p>
          <a:p>
            <a:r>
              <a:rPr lang="en-US"/>
              <a:t>Based on the public Copilot app deck, updated 17 September 2026, with its embedded Mona Sans fonts retained. Product screenshot is from that deck and is not our live demo. Official unmodified logos from GitHub’s brand toolkit. This local adaptation still needs the organizer’s review; it is not represented as an officially reviewed GitHub presentation. Current series hashtag: #DevDays.</a:t>
            </a:r>
          </a:p>
        </p:txBody>
      </p:sp>
      <p:sp>
        <p:nvSpPr>
          <p:cNvPr id="4" name="Slide Number Placeholder 3"/>
          <p:cNvSpPr>
            <a:spLocks noGrp="1"/>
          </p:cNvSpPr>
          <p:nvPr>
            <p:ph type="sldNum" sz="quarter" idx="5"/>
          </p:nvPr>
        </p:nvSpPr>
        <p:spPr/>
        <p:txBody>
          <a:bodyPr/>
          <a:lstStyle/>
          <a:p>
            <a:fld id="{625C53A8-59A0-4A49-BAB4-A832A26A8EF5}" type="slidenum">
              <a:rPr lang="en-US" smtClean="0"/>
              <a:t>15</a:t>
            </a:fld>
            <a:endParaRPr lang="en-US"/>
          </a:p>
        </p:txBody>
      </p:sp>
    </p:spTree>
    <p:extLst>
      <p:ext uri="{BB962C8B-B14F-4D97-AF65-F5344CB8AC3E}">
        <p14:creationId xmlns:p14="http://schemas.microsoft.com/office/powerpoint/2010/main" val="33458871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PRIVATE SPEAKER NOTES</a:t>
            </a:r>
          </a:p>
          <a:p>
            <a:endParaRPr lang="en-US"/>
          </a:p>
          <a:p>
            <a:r>
              <a:rPr lang="en-US"/>
              <a:t>Demo 1 · explain, test, fix</a:t>
            </a:r>
          </a:p>
          <a:p>
            <a:r>
              <a:rPr lang="en-US"/>
              <a:t>35-MINUTE TALK: minute 23 to 27. Q&amp;A is separate and optional from minute 35 to 40.</a:t>
            </a:r>
          </a:p>
          <a:p>
            <a:endParaRPr lang="en-US"/>
          </a:p>
          <a:p>
            <a:r>
              <a:rPr lang="en-US"/>
              <a:t>SAY THIS — BANGLISH</a:t>
            </a:r>
          </a:p>
          <a:p>
            <a:endParaRPr lang="en-US"/>
          </a:p>
          <a:p>
            <a:r>
              <a:rPr lang="en-US"/>
              <a:t>Age prepared test run kori. Ei function 4-ke prime bolche—test-e failure dekhchi. Ekhon prompt: explain first, edit koro na. Audience-ke jiggesh kori range-er upper bound include hoy kina.</a:t>
            </a:r>
          </a:p>
          <a:p>
            <a:endParaRPr lang="en-US"/>
          </a:p>
          <a:p>
            <a:r>
              <a:rPr lang="en-US"/>
              <a:t>AI explanation-ta pori. Minimal fix scope-er moddhe ache kina dekhi, tarpor ami approve korbo. Tests abar run kori. Shudhu 4 na—negative, zero, one, primes ar perfect squares check korchi. Test pass korleo shob possible input prove hoy na, kintu ekta concrete regression check holo.</a:t>
            </a:r>
          </a:p>
          <a:p>
            <a:endParaRPr lang="en-US"/>
          </a:p>
          <a:p>
            <a:r>
              <a:rPr lang="en-US"/>
              <a:t>Kono tool test execute korte na parle seta explicitly bolte hobe. “Should pass” ar “ran and passed” alada. Academic assignment-e AI use-er policy-o follow korbe; ei demo learning-er example, prohibited assessment help-er permission na.</a:t>
            </a:r>
          </a:p>
          <a:p>
            <a:endParaRPr lang="en-US"/>
          </a:p>
          <a:p>
            <a:r>
              <a:rPr lang="en-US"/>
              <a:t>DO / SHOW / HANDOVER</a:t>
            </a:r>
          </a:p>
          <a:p>
            <a:r>
              <a:rPr lang="en-US"/>
              <a:t>Open only copilot-demo. The starter prime.py is intentionally buggy. Run tests before editing. The fallback corrected file lives outside the agent workspace in fallback-solutions. Show an honest manual fix if the app fails. HARD CUTOFF: start around minute 23; leave this demo by minute 27. If blocked for roughly 45–60 seconds, switch to a clearly labelled manual/recorded fallback. Do not extend into Demo 2 time.</a:t>
            </a:r>
          </a:p>
          <a:p>
            <a:endParaRPr lang="en-US"/>
          </a:p>
          <a:p>
            <a:r>
              <a:rPr lang="en-US"/>
              <a:t>NON-NEGOTIABLE TIME BOUNDARIES</a:t>
            </a:r>
          </a:p>
          <a:p>
            <a:r>
              <a:rPr lang="en-US"/>
              <a:t>Introduction complete by 04:00. Git walkthrough complete by 14:00. Foundations complete by 18:00. Start Copilot demo 1 at 23:00 and leave it by 27:00. Demo 2 ends by 31:00. Close during 33:00–35:00. Optional Q&amp;A is separate, 35:00–40:00 only with the organizer’s go-ahead. No extension material or full app build in this slot. If a tool stalls for 45–60 seconds, use an honestly labelled fallback. The 35-minute block includes transition buffer; aim to finish main content by 33–34 minutes in rehearsal.</a:t>
            </a:r>
          </a:p>
          <a:p>
            <a:endParaRPr lang="en-US"/>
          </a:p>
          <a:p>
            <a:r>
              <a:rPr lang="en-US"/>
              <a:t>DEMO OWNERSHIP</a:t>
            </a:r>
          </a:p>
          <a:p>
            <a:r>
              <a:rPr lang="en-US"/>
              <a:t>Zaynul presents alone: runs both demos on his own laptop and Copilot Student account, explains goals, predicts results, reads the diff and discusses checks. No password sharing or on-stage billing; keep the recorded backup and fallback-solutions ready.</a:t>
            </a:r>
          </a:p>
          <a:p>
            <a:endParaRPr lang="en-US"/>
          </a:p>
          <a:p>
            <a:r>
              <a:rPr lang="en-US"/>
              <a:t>EXACT TUTOR PROMPT</a:t>
            </a:r>
          </a:p>
          <a:p>
            <a:r>
              <a:rPr lang="en-US"/>
              <a:t>Explain this Python function in simple Bangla, keeping technical terms in English. Do not edit yet. Why does is_prime(4) return True? Suggest a minimal fix and tests covering negative numbers, 0, 1, primes and perfect squares. After I approve the edit, run the tests and show the actual output. If you cannot run them, say so.</a:t>
            </a:r>
          </a:p>
          <a:p>
            <a:endParaRPr lang="en-US"/>
          </a:p>
          <a:p>
            <a:r>
              <a:rPr lang="en-US"/>
              <a:t>INTENTIONALLY BUGGY CODE</a:t>
            </a:r>
          </a:p>
          <a:p>
            <a:r>
              <a:rPr lang="en-US"/>
              <a:t>def is_prime(n):</a:t>
            </a:r>
          </a:p>
          <a:p>
            <a:r>
              <a:rPr lang="en-US"/>
              <a:t>    if n &lt; 2:</a:t>
            </a:r>
          </a:p>
          <a:p>
            <a:r>
              <a:rPr lang="en-US"/>
              <a:t>        return False</a:t>
            </a:r>
          </a:p>
          <a:p>
            <a:r>
              <a:rPr lang="en-US"/>
              <a:t>    for divisor in range(2, n // 2):</a:t>
            </a:r>
          </a:p>
          <a:p>
            <a:r>
              <a:rPr lang="en-US"/>
              <a:t>        if n % divisor == 0:</a:t>
            </a:r>
          </a:p>
          <a:p>
            <a:r>
              <a:rPr lang="en-US"/>
              <a:t>            return False</a:t>
            </a:r>
          </a:p>
          <a:p>
            <a:r>
              <a:rPr lang="en-US"/>
              <a:t>    return True</a:t>
            </a:r>
          </a:p>
          <a:p>
            <a:endParaRPr lang="en-US"/>
          </a:p>
          <a:p>
            <a:r>
              <a:rPr lang="en-US"/>
              <a:t>print(is_prime(4))</a:t>
            </a:r>
          </a:p>
          <a:p>
            <a:endParaRPr lang="en-US"/>
          </a:p>
          <a:p>
            <a:r>
              <a:rPr lang="en-US"/>
              <a:t>OFFICIAL SOURCES / ORGANIZER REVIEW</a:t>
            </a:r>
          </a:p>
          <a:p>
            <a:r>
              <a:rPr lang="en-US"/>
              <a:t>https://github.com/github/dev-days</a:t>
            </a:r>
          </a:p>
          <a:p>
            <a:r>
              <a:rPr lang="en-US"/>
              <a:t>https://github.com/github/dev-days/blob/main/content/README.md</a:t>
            </a:r>
          </a:p>
          <a:p>
            <a:r>
              <a:rPr lang="en-US"/>
              <a:t>https://github.com/github/dev-days/blob/main/marketing/README.md</a:t>
            </a:r>
          </a:p>
          <a:p>
            <a:r>
              <a:rPr lang="en-US"/>
              <a:t>https://gh.io/dev-day/assets</a:t>
            </a:r>
          </a:p>
          <a:p>
            <a:r>
              <a:rPr lang="en-US"/>
              <a:t>https://brand.github.com/foundations/color</a:t>
            </a:r>
          </a:p>
          <a:p>
            <a:r>
              <a:rPr lang="en-US"/>
              <a:t>https://brand.github.com/foundations/typography</a:t>
            </a:r>
          </a:p>
          <a:p>
            <a:r>
              <a:rPr lang="en-US"/>
              <a:t>Based on the public Copilot app deck, updated 17 September 2026, with its embedded Mona Sans fonts retained. Product screenshot is from that deck and is not our live demo. Official unmodified logos from GitHub’s brand toolkit. This local adaptation still needs the organizer’s review; it is not represented as an officially reviewed GitHub presentation. Current series hashtag: #DevDays.</a:t>
            </a:r>
          </a:p>
        </p:txBody>
      </p:sp>
      <p:sp>
        <p:nvSpPr>
          <p:cNvPr id="4" name="Slide Number Placeholder 3"/>
          <p:cNvSpPr>
            <a:spLocks noGrp="1"/>
          </p:cNvSpPr>
          <p:nvPr>
            <p:ph type="sldNum" sz="quarter" idx="5"/>
          </p:nvPr>
        </p:nvSpPr>
        <p:spPr/>
        <p:txBody>
          <a:bodyPr/>
          <a:lstStyle/>
          <a:p>
            <a:fld id="{625C53A8-59A0-4A49-BAB4-A832A26A8EF5}" type="slidenum">
              <a:rPr lang="en-US" smtClean="0"/>
              <a:t>17</a:t>
            </a:fld>
            <a:endParaRPr lang="en-US"/>
          </a:p>
        </p:txBody>
      </p:sp>
    </p:spTree>
    <p:extLst>
      <p:ext uri="{BB962C8B-B14F-4D97-AF65-F5344CB8AC3E}">
        <p14:creationId xmlns:p14="http://schemas.microsoft.com/office/powerpoint/2010/main" val="5741254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PRIVATE SPEAKER NOTES</a:t>
            </a:r>
          </a:p>
          <a:p>
            <a:endParaRPr lang="en-US"/>
          </a:p>
          <a:p>
            <a:r>
              <a:rPr lang="en-US"/>
              <a:t>Demo 2 · one scoped improvement</a:t>
            </a:r>
          </a:p>
          <a:p>
            <a:r>
              <a:rPr lang="en-US"/>
              <a:t>35-MINUTE TALK: minute 27 to 31. Q&amp;A is separate and optional from minute 35 to 40.</a:t>
            </a:r>
          </a:p>
          <a:p>
            <a:endParaRPr lang="en-US"/>
          </a:p>
          <a:p>
            <a:r>
              <a:rPr lang="en-US"/>
              <a:t>SAY THIS — BANGLISH</a:t>
            </a:r>
          </a:p>
          <a:p>
            <a:endParaRPr lang="en-US"/>
          </a:p>
          <a:p>
            <a:r>
              <a:rPr lang="en-US"/>
              <a:t>Ebar ekta prepared small web app improve korbo. Eta age theke ready starter, AI ei moment-e puro app banayni. Requirement holo case-insensitive filter add kora, existing add-goal behaviour preserve kora ar no dependencies.</a:t>
            </a:r>
          </a:p>
          <a:p>
            <a:endParaRPr lang="en-US"/>
          </a:p>
          <a:p>
            <a:r>
              <a:rPr lang="en-US"/>
              <a:t>Ami prompt dicchi. Change ashar pore browser-e git type kore dekhi, uppercase-o try kori. No-match query-te clear message lagbe. Filter clear korle shob goal phire ashbe. Filter thaka obosthay new matching goal add korle seta dekhabe kinao test kori.</a:t>
            </a:r>
          </a:p>
          <a:p>
            <a:endParaRPr lang="en-US"/>
          </a:p>
          <a:p>
            <a:r>
              <a:rPr lang="en-US"/>
              <a:t>Ekhane important feature generation-er spectacle na—scope, regression check ar review. Jodi complete na hoy, tar state honestly bolbo; fallback example diye acceptance checks dekhabo.</a:t>
            </a:r>
          </a:p>
          <a:p>
            <a:endParaRPr lang="en-US"/>
          </a:p>
          <a:p>
            <a:r>
              <a:rPr lang="en-US"/>
              <a:t>DO / SHOW / HANDOVER</a:t>
            </a:r>
          </a:p>
          <a:p>
            <a:r>
              <a:rPr lang="en-US"/>
              <a:t>Use the prepared Learning Goals starter in VS Code Copilot Chat. Keep the full DevProfile build as optional material only after rehearsal. Do not install packages, deploy or expose credentials. HARD CUTOFF: minute 27–31. At minute 31, stop feature work and show the verified/current state honestly. The full DevProfile generation is not part of this slot.</a:t>
            </a:r>
          </a:p>
          <a:p>
            <a:endParaRPr lang="en-US"/>
          </a:p>
          <a:p>
            <a:r>
              <a:rPr lang="en-US"/>
              <a:t>NON-NEGOTIABLE TIME BOUNDARIES</a:t>
            </a:r>
          </a:p>
          <a:p>
            <a:r>
              <a:rPr lang="en-US"/>
              <a:t>Introduction complete by 04:00. Git walkthrough complete by 14:00. Foundations complete by 18:00. Start Copilot demo 1 at 23:00 and leave it by 27:00. Demo 2 ends by 31:00. Close during 33:00–35:00. Optional Q&amp;A is separate, 35:00–40:00 only with the organizer’s go-ahead. No extension material or full app build in this slot. If a tool stalls for 45–60 seconds, use an honestly labelled fallback. The 35-minute block includes transition buffer; aim to finish main content by 33–34 minutes in rehearsal.</a:t>
            </a:r>
          </a:p>
          <a:p>
            <a:endParaRPr lang="en-US"/>
          </a:p>
          <a:p>
            <a:r>
              <a:rPr lang="en-US"/>
              <a:t>DEMO OWNERSHIP</a:t>
            </a:r>
          </a:p>
          <a:p>
            <a:r>
              <a:rPr lang="en-US"/>
              <a:t>Zaynul presents alone: runs both demos on his own laptop and Copilot Student account, explains goals, predicts results, reads the diff and discusses checks. No password sharing or on-stage billing; keep the recorded backup and fallback-solutions ready.</a:t>
            </a:r>
          </a:p>
          <a:p>
            <a:endParaRPr lang="en-US"/>
          </a:p>
          <a:p>
            <a:r>
              <a:rPr lang="en-US"/>
              <a:t>EXACT SMALL-CHANGE PROMPT</a:t>
            </a:r>
          </a:p>
          <a:p>
            <a:r>
              <a:rPr lang="en-US"/>
              <a:t>In the existing index.html, add a labelled case-insensitive text filter for the learning-goals list. Preserve adding a goal, ignore blank submissions, keep keyboard access, and show a clear no-results message. Treat user input as text, not HTML. Do not install dependencies, add network calls, change unrelated files, publish, push or deploy. First explain your plan; then implement the scoped change. Show the diff and a manual test checklist. Only claim checks passed if you actually ran them.</a:t>
            </a:r>
          </a:p>
          <a:p>
            <a:endParaRPr lang="en-US"/>
          </a:p>
          <a:p>
            <a:r>
              <a:rPr lang="en-US"/>
              <a:t>OFFICIAL SOURCES / ORGANIZER REVIEW</a:t>
            </a:r>
          </a:p>
          <a:p>
            <a:r>
              <a:rPr lang="en-US"/>
              <a:t>https://github.com/github/dev-days</a:t>
            </a:r>
          </a:p>
          <a:p>
            <a:r>
              <a:rPr lang="en-US"/>
              <a:t>https://github.com/github/dev-days/blob/main/content/README.md</a:t>
            </a:r>
          </a:p>
          <a:p>
            <a:r>
              <a:rPr lang="en-US"/>
              <a:t>https://github.com/github/dev-days/blob/main/marketing/README.md</a:t>
            </a:r>
          </a:p>
          <a:p>
            <a:r>
              <a:rPr lang="en-US"/>
              <a:t>https://gh.io/dev-day/assets</a:t>
            </a:r>
          </a:p>
          <a:p>
            <a:r>
              <a:rPr lang="en-US"/>
              <a:t>https://brand.github.com/foundations/color</a:t>
            </a:r>
          </a:p>
          <a:p>
            <a:r>
              <a:rPr lang="en-US"/>
              <a:t>https://brand.github.com/foundations/typography</a:t>
            </a:r>
          </a:p>
          <a:p>
            <a:r>
              <a:rPr lang="en-US"/>
              <a:t>Based on the public Copilot app deck, updated 17 September 2026, with its embedded Mona Sans fonts retained. Product screenshot is from that deck and is not our live demo. Official unmodified logos from GitHub’s brand toolkit. This local adaptation still needs the organizer’s review; it is not represented as an officially reviewed GitHub presentation. Current series hashtag: #DevDays.</a:t>
            </a:r>
          </a:p>
        </p:txBody>
      </p:sp>
      <p:sp>
        <p:nvSpPr>
          <p:cNvPr id="4" name="Slide Number Placeholder 3"/>
          <p:cNvSpPr>
            <a:spLocks noGrp="1"/>
          </p:cNvSpPr>
          <p:nvPr>
            <p:ph type="sldNum" sz="quarter" idx="5"/>
          </p:nvPr>
        </p:nvSpPr>
        <p:spPr/>
        <p:txBody>
          <a:bodyPr/>
          <a:lstStyle/>
          <a:p>
            <a:fld id="{625C53A8-59A0-4A49-BAB4-A832A26A8EF5}" type="slidenum">
              <a:rPr lang="en-US" smtClean="0"/>
              <a:t>18</a:t>
            </a:fld>
            <a:endParaRPr lang="en-US"/>
          </a:p>
        </p:txBody>
      </p:sp>
    </p:spTree>
    <p:extLst>
      <p:ext uri="{BB962C8B-B14F-4D97-AF65-F5344CB8AC3E}">
        <p14:creationId xmlns:p14="http://schemas.microsoft.com/office/powerpoint/2010/main" val="23856093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PRIVATE SPEAKER NOTES</a:t>
            </a:r>
          </a:p>
          <a:p>
            <a:endParaRPr lang="en-US"/>
          </a:p>
          <a:p>
            <a:r>
              <a:rPr lang="en-US"/>
              <a:t>Review the result.</a:t>
            </a:r>
          </a:p>
          <a:p>
            <a:r>
              <a:rPr lang="en-US"/>
              <a:t>Keep learning.</a:t>
            </a:r>
          </a:p>
          <a:p>
            <a:r>
              <a:rPr lang="en-US"/>
              <a:t>35-MINUTE TALK: minute 31 to 33. Q&amp;A is separate and optional from minute 35 to 40.</a:t>
            </a:r>
          </a:p>
          <a:p>
            <a:endParaRPr lang="en-US"/>
          </a:p>
          <a:p>
            <a:r>
              <a:rPr lang="en-US"/>
              <a:t>SAY THIS — BANGLISH</a:t>
            </a:r>
          </a:p>
          <a:p>
            <a:endParaRPr lang="en-US"/>
          </a:p>
          <a:p>
            <a:r>
              <a:rPr lang="en-US"/>
              <a:t>Before accept kori, requirement-er shathe result match kori. Tests actually run hoyeche kina, assertion meaningful kina, ar unexpected files ba permissions change hoyeche kina dekhi. AI code ar tests duita likhle same bhul assumption thakte pare—tai human-defined examples important.</a:t>
            </a:r>
          </a:p>
          <a:p>
            <a:endParaRPr lang="en-US"/>
          </a:p>
          <a:p>
            <a:r>
              <a:rPr lang="en-US"/>
              <a:t>Career-er jonno-o same lesson: ekta tool shikhlei job guaranteed na. Fundamentals, debugging, testing ar clear communication practice korte hobe. Ekta small project complete koro, README-te setup ar limitations likho, ar jeta korecho seta nijer language-e explain koro. Ekhon closing resources-e jai; questions-er jonno alada time thakle organizer-er signal niye nebo.</a:t>
            </a:r>
          </a:p>
          <a:p>
            <a:endParaRPr lang="en-US"/>
          </a:p>
          <a:p>
            <a:r>
              <a:rPr lang="en-US"/>
              <a:t>DO / SHOW / HANDOVER</a:t>
            </a:r>
          </a:p>
          <a:p>
            <a:r>
              <a:rPr lang="en-US"/>
              <a:t>Minute 31–33: finish review and one career takeaway. Do not start audience Q&amp;A during the main presentation; keep it for the separately allocated five minutes.</a:t>
            </a:r>
          </a:p>
          <a:p>
            <a:endParaRPr lang="en-US"/>
          </a:p>
          <a:p>
            <a:r>
              <a:rPr lang="en-US"/>
              <a:t>NON-NEGOTIABLE TIME BOUNDARIES</a:t>
            </a:r>
          </a:p>
          <a:p>
            <a:r>
              <a:rPr lang="en-US"/>
              <a:t>Introduction complete by 04:00. Git walkthrough complete by 14:00. Foundations complete by 18:00. Start Copilot demo 1 at 23:00 and leave it by 27:00. Demo 2 ends by 31:00. Close during 33:00–35:00. Optional Q&amp;A is separate, 35:00–40:00 only with the organizer’s go-ahead. No extension material or full app build in this slot. If a tool stalls for 45–60 seconds, use an honestly labelled fallback. The 35-minute block includes transition buffer; aim to finish main content by 33–34 minutes in rehearsal.</a:t>
            </a:r>
          </a:p>
          <a:p>
            <a:endParaRPr lang="en-US"/>
          </a:p>
          <a:p>
            <a:r>
              <a:rPr lang="en-US"/>
              <a:t>DEMO OWNERSHIP</a:t>
            </a:r>
          </a:p>
          <a:p>
            <a:r>
              <a:rPr lang="en-US"/>
              <a:t>Zaynul presents alone: runs both demos on his own laptop and Copilot Student account, explains goals, predicts results, reads the diff and discusses checks. No password sharing or on-stage billing; keep the recorded backup and fallback-solutions ready.</a:t>
            </a:r>
          </a:p>
          <a:p>
            <a:endParaRPr lang="en-US"/>
          </a:p>
          <a:p>
            <a:r>
              <a:rPr lang="en-US"/>
              <a:t>OFFICIAL SOURCES / ORGANIZER REVIEW</a:t>
            </a:r>
          </a:p>
          <a:p>
            <a:r>
              <a:rPr lang="en-US"/>
              <a:t>https://github.com/github/dev-days</a:t>
            </a:r>
          </a:p>
          <a:p>
            <a:r>
              <a:rPr lang="en-US"/>
              <a:t>https://github.com/github/dev-days/blob/main/content/README.md</a:t>
            </a:r>
          </a:p>
          <a:p>
            <a:r>
              <a:rPr lang="en-US"/>
              <a:t>https://github.com/github/dev-days/blob/main/marketing/README.md</a:t>
            </a:r>
          </a:p>
          <a:p>
            <a:r>
              <a:rPr lang="en-US"/>
              <a:t>https://gh.io/dev-day/assets</a:t>
            </a:r>
          </a:p>
          <a:p>
            <a:r>
              <a:rPr lang="en-US"/>
              <a:t>https://brand.github.com/foundations/color</a:t>
            </a:r>
          </a:p>
          <a:p>
            <a:r>
              <a:rPr lang="en-US"/>
              <a:t>https://brand.github.com/foundations/typography</a:t>
            </a:r>
          </a:p>
          <a:p>
            <a:r>
              <a:rPr lang="en-US"/>
              <a:t>Based on the public Copilot app deck, updated 17 September 2026, with its embedded Mona Sans fonts retained. Product screenshot is from that deck and is not our live demo. Official unmodified logos from GitHub’s brand toolkit. This local adaptation still needs the organizer’s review; it is not represented as an officially reviewed GitHub presentation. Current series hashtag: #DevDays.</a:t>
            </a:r>
          </a:p>
        </p:txBody>
      </p:sp>
      <p:sp>
        <p:nvSpPr>
          <p:cNvPr id="4" name="Slide Number Placeholder 3"/>
          <p:cNvSpPr>
            <a:spLocks noGrp="1"/>
          </p:cNvSpPr>
          <p:nvPr>
            <p:ph type="sldNum" sz="quarter" idx="5"/>
          </p:nvPr>
        </p:nvSpPr>
        <p:spPr/>
        <p:txBody>
          <a:bodyPr/>
          <a:lstStyle/>
          <a:p>
            <a:fld id="{625C53A8-59A0-4A49-BAB4-A832A26A8EF5}" type="slidenum">
              <a:rPr lang="en-US" smtClean="0"/>
              <a:t>19</a:t>
            </a:fld>
            <a:endParaRPr lang="en-US"/>
          </a:p>
        </p:txBody>
      </p:sp>
    </p:spTree>
    <p:extLst>
      <p:ext uri="{BB962C8B-B14F-4D97-AF65-F5344CB8AC3E}">
        <p14:creationId xmlns:p14="http://schemas.microsoft.com/office/powerpoint/2010/main" val="29629524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PRIVATE SPEAKER NOTES</a:t>
            </a:r>
          </a:p>
          <a:p>
            <a:endParaRPr lang="en-US"/>
          </a:p>
          <a:p>
            <a:r>
              <a:rPr lang="en-US"/>
              <a:t>Keep learning after today</a:t>
            </a:r>
          </a:p>
          <a:p>
            <a:r>
              <a:rPr lang="en-US"/>
              <a:t>35-MINUTE TALK: minute 33 to 35. Q&amp;A is separate and optional from minute 35 to 40.</a:t>
            </a:r>
          </a:p>
          <a:p>
            <a:endParaRPr lang="en-US"/>
          </a:p>
          <a:p>
            <a:r>
              <a:rPr lang="en-US"/>
              <a:t>SAY THIS — BANGLISH</a:t>
            </a:r>
          </a:p>
          <a:p>
            <a:endParaRPr lang="en-US"/>
          </a:p>
          <a:p>
            <a:r>
              <a:rPr lang="en-US"/>
              <a:t>Official Dev Days workshop ar GitHub Skills link-ta save koro. Nijer available access diye small exercise start koro; shob paid plan dorkar nei. Current model availability ar credits nijer account ar official docs diye check korba.</a:t>
            </a:r>
          </a:p>
          <a:p>
            <a:endParaRPr lang="en-US"/>
          </a:p>
          <a:p>
            <a:r>
              <a:rPr lang="en-US"/>
              <a:t>Ajker takeaway: editor-e save, Git-e stage/commit, GitHub-e collaboration, ar AI output-er review—ei steps alada. Track the change, explain the decision, verify the result. Feedback link-ta official program-er.</a:t>
            </a:r>
          </a:p>
          <a:p>
            <a:endParaRPr lang="en-US"/>
          </a:p>
          <a:p>
            <a:r>
              <a:rPr lang="en-US"/>
              <a:t>Organizing team ar shob attendee-ke dhonnobad. Amar main presentation ekhanei shesh. Organizer time dile ekhon up to five minutes questions nite pari; na hole next speaker-er jonno handover kori.</a:t>
            </a:r>
          </a:p>
          <a:p>
            <a:endParaRPr lang="en-US"/>
          </a:p>
          <a:p>
            <a:r>
              <a:rPr lang="en-US"/>
              <a:t>DO / SHOW / HANDOVER</a:t>
            </a:r>
          </a:p>
          <a:p>
            <a:r>
              <a:rPr lang="en-US"/>
              <a:t>Minute 33–35 is closing plus transition buffer; aim to finish speaking by minute 34 where possible. End the presentation no later than minute 35. Only advance to the Q&amp;A slide if the organizer confirms it; otherwise hand over immediately. Do not use reference slides to fill time.</a:t>
            </a:r>
          </a:p>
          <a:p>
            <a:endParaRPr lang="en-US"/>
          </a:p>
          <a:p>
            <a:r>
              <a:rPr lang="en-US"/>
              <a:t>NON-NEGOTIABLE TIME BOUNDARIES</a:t>
            </a:r>
          </a:p>
          <a:p>
            <a:r>
              <a:rPr lang="en-US"/>
              <a:t>Introduction complete by 04:00. Git walkthrough complete by 14:00. Foundations complete by 18:00. Start Copilot demo 1 at 23:00 and leave it by 27:00. Demo 2 ends by 31:00. Close during 33:00–35:00. Optional Q&amp;A is separate, 35:00–40:00 only with the organizer’s go-ahead. No extension material or full app build in this slot. If a tool stalls for 45–60 seconds, use an honestly labelled fallback. The 35-minute block includes transition buffer; aim to finish main content by 33–34 minutes in rehearsal.</a:t>
            </a:r>
          </a:p>
          <a:p>
            <a:endParaRPr lang="en-US"/>
          </a:p>
          <a:p>
            <a:r>
              <a:rPr lang="en-US"/>
              <a:t>DEMO OWNERSHIP</a:t>
            </a:r>
          </a:p>
          <a:p>
            <a:r>
              <a:rPr lang="en-US"/>
              <a:t>Zaynul presents alone: runs both demos on his own laptop and Copilot Student account, explains goals, predicts results, reads the diff and discusses checks. No password sharing or on-stage billing; keep the recorded backup and fallback-solutions ready.</a:t>
            </a:r>
          </a:p>
          <a:p>
            <a:endParaRPr lang="en-US"/>
          </a:p>
          <a:p>
            <a:r>
              <a:rPr lang="en-US"/>
              <a:t>OFFICIAL SOURCES / ORGANIZER REVIEW</a:t>
            </a:r>
          </a:p>
          <a:p>
            <a:r>
              <a:rPr lang="en-US"/>
              <a:t>https://github.com/github/dev-days</a:t>
            </a:r>
          </a:p>
          <a:p>
            <a:r>
              <a:rPr lang="en-US"/>
              <a:t>https://github.com/github/dev-days/blob/main/content/README.md</a:t>
            </a:r>
          </a:p>
          <a:p>
            <a:r>
              <a:rPr lang="en-US"/>
              <a:t>https://github.com/github/dev-days/blob/main/marketing/README.md</a:t>
            </a:r>
          </a:p>
          <a:p>
            <a:r>
              <a:rPr lang="en-US"/>
              <a:t>https://gh.io/dev-day/assets</a:t>
            </a:r>
          </a:p>
          <a:p>
            <a:r>
              <a:rPr lang="en-US"/>
              <a:t>https://brand.github.com/foundations/color</a:t>
            </a:r>
          </a:p>
          <a:p>
            <a:r>
              <a:rPr lang="en-US"/>
              <a:t>https://brand.github.com/foundations/typography</a:t>
            </a:r>
          </a:p>
          <a:p>
            <a:r>
              <a:rPr lang="en-US"/>
              <a:t>Based on the public Copilot app deck, updated 17 September 2026, with its embedded Mona Sans fonts retained. Product screenshot is from that deck and is not our live demo. Official unmodified logos from GitHub’s brand toolkit. This local adaptation still needs the organizer’s review; it is not represented as an officially reviewed GitHub presentation. Current series hashtag: #DevDays.</a:t>
            </a:r>
          </a:p>
        </p:txBody>
      </p:sp>
      <p:sp>
        <p:nvSpPr>
          <p:cNvPr id="4" name="Slide Number Placeholder 3"/>
          <p:cNvSpPr>
            <a:spLocks noGrp="1"/>
          </p:cNvSpPr>
          <p:nvPr>
            <p:ph type="sldNum" sz="quarter" idx="5"/>
          </p:nvPr>
        </p:nvSpPr>
        <p:spPr/>
        <p:txBody>
          <a:bodyPr/>
          <a:lstStyle/>
          <a:p>
            <a:fld id="{625C53A8-59A0-4A49-BAB4-A832A26A8EF5}" type="slidenum">
              <a:rPr lang="en-US" smtClean="0"/>
              <a:t>20</a:t>
            </a:fld>
            <a:endParaRPr lang="en-US"/>
          </a:p>
        </p:txBody>
      </p:sp>
    </p:spTree>
    <p:extLst>
      <p:ext uri="{BB962C8B-B14F-4D97-AF65-F5344CB8AC3E}">
        <p14:creationId xmlns:p14="http://schemas.microsoft.com/office/powerpoint/2010/main" val="42442518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PRIVATE SPEAKER NOTES</a:t>
            </a:r>
          </a:p>
          <a:p>
            <a:endParaRPr lang="en-US"/>
          </a:p>
          <a:p>
            <a:r>
              <a:rPr lang="en-US"/>
              <a:t>Questions &amp; answers</a:t>
            </a:r>
          </a:p>
          <a:p>
            <a:r>
              <a:rPr lang="en-US"/>
              <a:t>OPTIONAL Q&amp;A ONLY: minute 35 to 40, if the organizer requests it. The main presentation already ended. Hard stop for the next speaker at minute 40.</a:t>
            </a:r>
          </a:p>
          <a:p>
            <a:endParaRPr lang="en-US"/>
          </a:p>
          <a:p>
            <a:r>
              <a:rPr lang="en-US"/>
              <a:t>SAY THIS — BANGLISH</a:t>
            </a:r>
          </a:p>
          <a:p>
            <a:endParaRPr lang="en-US"/>
          </a:p>
          <a:p>
            <a:r>
              <a:rPr lang="en-US"/>
              <a:t>Main presentation shesh. Time thakle ekhon proshno nei—ekjon ekta proshno, short context shoho. Ami age direct short answer dibo. Deep topic hole porer speaker-er time protect kore session-er pore discuss korte pari. Jeta verify kori nai seta guess korbo na.</a:t>
            </a:r>
          </a:p>
          <a:p>
            <a:endParaRPr lang="en-US"/>
          </a:p>
          <a:p>
            <a:r>
              <a:rPr lang="en-US"/>
              <a:t>Timekeeper signal dile notun question nebo na. Dhonnobad—next speaker-er jonno stage chere dichhi.</a:t>
            </a:r>
          </a:p>
          <a:p>
            <a:endParaRPr lang="en-US"/>
          </a:p>
          <a:p>
            <a:r>
              <a:rPr lang="en-US"/>
              <a:t>DO / SHOW / HANDOVER</a:t>
            </a:r>
          </a:p>
          <a:p>
            <a:r>
              <a:rPr lang="en-US"/>
              <a:t>This slide is optional and separate from the 35-minute presentation. Take two or three short questions; target 30–45 seconds per initial answer. Stop taking new questions around minute 39, and hand over by minute 40. If there are no questions, close early; do not reopen a demo.</a:t>
            </a:r>
          </a:p>
          <a:p>
            <a:endParaRPr lang="en-US"/>
          </a:p>
          <a:p>
            <a:r>
              <a:rPr lang="en-US"/>
              <a:t>NON-NEGOTIABLE TIME BOUNDARIES</a:t>
            </a:r>
          </a:p>
          <a:p>
            <a:r>
              <a:rPr lang="en-US"/>
              <a:t>Introduction complete by 04:00. Git walkthrough complete by 14:00. Foundations complete by 18:00. Start Copilot demo 1 at 23:00 and leave it by 27:00. Demo 2 ends by 31:00. Close during 33:00–35:00. Optional Q&amp;A is separate, 35:00–40:00 only with the organizer’s go-ahead. No extension material or full app build in this slot. If a tool stalls for 45–60 seconds, use an honestly labelled fallback. The 35-minute block includes transition buffer; aim to finish main content by 33–34 minutes in rehearsal.</a:t>
            </a:r>
          </a:p>
          <a:p>
            <a:endParaRPr lang="en-US"/>
          </a:p>
          <a:p>
            <a:r>
              <a:rPr lang="en-US"/>
              <a:t>DEMO OWNERSHIP</a:t>
            </a:r>
          </a:p>
          <a:p>
            <a:r>
              <a:rPr lang="en-US"/>
              <a:t>Zaynul presents alone: runs both demos on his own laptop and Copilot Student account, explains goals, predicts results, reads the diff and discusses checks. No password sharing or on-stage billing; keep the recorded backup and fallback-solutions ready.</a:t>
            </a:r>
          </a:p>
          <a:p>
            <a:endParaRPr lang="en-US"/>
          </a:p>
          <a:p>
            <a:r>
              <a:rPr lang="en-US"/>
              <a:t>PREPARATION Q&amp;A BANK</a:t>
            </a:r>
          </a:p>
          <a:p>
            <a:r>
              <a:rPr lang="en-US"/>
              <a:t>Git, GitHub and Copilot—are these the same thing?</a:t>
            </a:r>
          </a:p>
          <a:p>
            <a:r>
              <a:rPr lang="en-US"/>
              <a:t>Na. Git change-er history track kore. GitHub project host ar collaboration-er platform. Copilot holo AI assistant. GitHub account thaklei prottek paid Copilot feature automatically pawa jay na.</a:t>
            </a:r>
          </a:p>
          <a:p>
            <a:r>
              <a:rPr lang="en-US"/>
              <a:t>Use the demo as the example: the app is the project, Git records changes, GitHub stores the remote repo, and Copilot helps propose changes. Ask which part the person has used before.</a:t>
            </a:r>
          </a:p>
          <a:p>
            <a:endParaRPr lang="en-US"/>
          </a:p>
          <a:p>
            <a:r>
              <a:rPr lang="en-US"/>
              <a:t>I have never coded. Can I start with AI?</a:t>
            </a:r>
          </a:p>
          <a:p>
            <a:r>
              <a:rPr lang="en-US"/>
              <a:t>Paro, kintu first goal ekta output generate kora na—chhoto program bujha. Variable, condition, loop ar function practice koro. AI-ke explanation ar hint dite bolo, tarpor example-ta nijer moto change kore result predict koro.</a:t>
            </a:r>
          </a:p>
          <a:p>
            <a:r>
              <a:rPr lang="en-US"/>
              <a:t>Try a tiny program without AI, then use AI to explain one error. If you cannot explain the generated code, reduce the scope rather than generating a larger app.</a:t>
            </a:r>
          </a:p>
          <a:p>
            <a:endParaRPr lang="en-US"/>
          </a:p>
          <a:p>
            <a:r>
              <a:rPr lang="en-US"/>
              <a:t>Which language should I learn first: Python, JavaScript or C?</a:t>
            </a:r>
          </a:p>
          <a:p>
            <a:r>
              <a:rPr lang="en-US"/>
              <a:t>Tomar course ar goal-er upor depend kore. University-te C ba Java thakle course-ta ignore koro na. Web-er jonno JavaScript useful; automation ar data-r jonno Python useful. Proti week-e language change na kore ekta diye fundamentals practice koro.</a:t>
            </a:r>
          </a:p>
          <a:p>
            <a:r>
              <a:rPr lang="en-US"/>
              <a:t>There is no universal best first language. Pick a concrete project and a learning environment you can access. Transferable concepts matter more than collecting syntax.</a:t>
            </a:r>
          </a:p>
          <a:p>
            <a:endParaRPr lang="en-US"/>
          </a:p>
          <a:p>
            <a:r>
              <a:rPr lang="en-US"/>
              <a:t>Can I prompt in Bangla? My English is weak.</a:t>
            </a:r>
          </a:p>
          <a:p>
            <a:r>
              <a:rPr lang="en-US"/>
              <a:t>Haan, Banglay explanation ar requirements dite paro. Function name, error message ar technical term original form-e rakho. AI translation-o bhul korte pare, tai code run ar docs check korte hobe. Aste aste short English README likhar practice koro.</a:t>
            </a:r>
          </a:p>
          <a:p>
            <a:r>
              <a:rPr lang="en-US"/>
              <a:t>English fluency is not a prerequisite for asking a question. Technical reading and clear asynchronous communication help, particularly for open-source collaboration and remote work.</a:t>
            </a:r>
          </a:p>
          <a:p>
            <a:endParaRPr lang="en-US"/>
          </a:p>
          <a:p>
            <a:r>
              <a:rPr lang="en-US"/>
              <a:t>Can I learn with only a phone or a low-end laptop?</a:t>
            </a:r>
          </a:p>
          <a:p>
            <a:r>
              <a:rPr lang="en-US"/>
              <a:t>Phone diye docs pora, GitHub browse ar small edits kora jay. Full IDE-based workflow laptop-e easier. Low-end laptop hole small HTML, JavaScript ba Python project diye start koro; local large model chalano mandatory na.</a:t>
            </a:r>
          </a:p>
          <a:p>
            <a:r>
              <a:rPr lang="en-US"/>
              <a:t>Browser-based development can help, but quotas, availability, connectivity and billing differ. Shared campus labs are another option. Do not promise a free cloud environment or unlimited compute.</a:t>
            </a:r>
          </a:p>
          <a:p>
            <a:endParaRPr lang="en-US"/>
          </a:p>
          <a:p>
            <a:r>
              <a:rPr lang="en-US"/>
              <a:t>Are Copilot Free, Student and Pro the same?</a:t>
            </a:r>
          </a:p>
          <a:p>
            <a:r>
              <a:rPr lang="en-US"/>
              <a:t>Na, separate plans. Eligibility, model choice ar usage allowance alada. Amar account-er screen dekhe tomader allowance assume koro na. Current account page ar official plan documentation check koro; Student-ke Pro bole describe kora thik na.</a:t>
            </a:r>
          </a:p>
          <a:p>
            <a:r>
              <a:rPr lang="en-US"/>
              <a:t>Current documentation describes Free and Student access through Auto. Manual model access on paid plans is still plan-limited. Features also depend on the client, policy and repository settings.</a:t>
            </a:r>
          </a:p>
          <a:p>
            <a:endParaRPr lang="en-US"/>
          </a:p>
          <a:p>
            <a:r>
              <a:rPr lang="en-US"/>
              <a:t>How do I get GitHub Education benefits from Bangladesh?</a:t>
            </a:r>
          </a:p>
          <a:p>
            <a:r>
              <a:rPr lang="en-US"/>
              <a:t>Official GitHub Education process follow koro. Nijer account, truthful student information ar current eligible academic proof use koro. University email thaklei automatic approval guarantee na. Problem hole official support-e jao; onno identity ba fake document use koro na.</a:t>
            </a:r>
          </a:p>
          <a:p>
            <a:r>
              <a:rPr lang="en-US"/>
              <a:t>Do not collect attendee IDs yourself or project an application containing personal data. GitHub determines eligibility and benefit availability. The session is not an approval service.</a:t>
            </a:r>
          </a:p>
          <a:p>
            <a:endParaRPr lang="en-US"/>
          </a:p>
          <a:p>
            <a:r>
              <a:rPr lang="en-US"/>
              <a:t>Do I need an international card or a paid AI subscription to begin?</a:t>
            </a:r>
          </a:p>
          <a:p>
            <a:r>
              <a:rPr lang="en-US"/>
              <a:t>Git basics, programming ar nijer project shuru korte paid AI plan lagbe na. Je free access ache seta diye start koro. Payment fail korle repeated retry na kore issuer ar official support-er shathe resolve koro.</a:t>
            </a:r>
          </a:p>
          <a:p>
            <a:r>
              <a:rPr lang="en-US"/>
              <a:t>Never request another attendee’s card, OTP or account. Paid tools are optional resources, not prerequisites for belonging in the community. Additional cloud usage may still create charges.</a:t>
            </a:r>
          </a:p>
          <a:p>
            <a:endParaRPr lang="en-US"/>
          </a:p>
          <a:p>
            <a:r>
              <a:rPr lang="en-US"/>
              <a:t>Why Copilot instead of just asking ChatGPT in a browser?</a:t>
            </a:r>
          </a:p>
          <a:p>
            <a:r>
              <a:rPr lang="en-US"/>
              <a:t>Duita-i helpful hote pare. Coding assistant-er advantage holo editor-er relevant files ar development tools-er shathe integration. Browser chat general explanation-er jonno useful. Best choice holo tomar task, privacy needs ar available access-er shathe jeta fit kore.</a:t>
            </a:r>
          </a:p>
          <a:p>
            <a:r>
              <a:rPr lang="en-US"/>
              <a:t>Avoid claiming one product always wins. Compare the same task using output quality, review effort, integration, latency and cost—not one impressive anecdote.</a:t>
            </a:r>
          </a:p>
          <a:p>
            <a:endParaRPr lang="en-US"/>
          </a:p>
          <a:p>
            <a:r>
              <a:rPr lang="en-US"/>
              <a:t>What should I put in a good coding prompt?</a:t>
            </a:r>
          </a:p>
          <a:p>
            <a:r>
              <a:rPr lang="en-US"/>
              <a:t>Context, goal, constraints ar checks. Kon project, kon feature, ki change kora jabe na, ar ki test pass korte hobe—egulo bolo. Error message thakle relevant part dao, secret remove kore. Boro request-ke chhoto step-e bhango.</a:t>
            </a:r>
          </a:p>
          <a:p>
            <a:r>
              <a:rPr lang="en-US"/>
              <a:t>Example: fix the empty-input bug in this function, preserve the API, add a regression test, and show the actual test command and result. A prompt is not a substitute for verifying the change.</a:t>
            </a:r>
          </a:p>
          <a:p>
            <a:endParaRPr lang="en-US"/>
          </a:p>
          <a:p>
            <a:r>
              <a:rPr lang="en-US"/>
              <a:t>The AI code runs. Is that enough to trust it?</a:t>
            </a:r>
          </a:p>
          <a:p>
            <a:r>
              <a:rPr lang="en-US"/>
              <a:t>Na. Run kora first check. Expected result, edge cases, error handling, security ar accessibility-o check korte hobe. Demo-te 4 thik holeo 0, 1 ar perfect square test kori—same reason.</a:t>
            </a:r>
          </a:p>
          <a:p>
            <a:r>
              <a:rPr lang="en-US"/>
              <a:t>Check the requirement independently from the generated solution. A successful build does not prove business correctness, authorization safety, data integrity or usability.</a:t>
            </a:r>
          </a:p>
          <a:p>
            <a:endParaRPr lang="en-US"/>
          </a:p>
          <a:p>
            <a:r>
              <a:rPr lang="en-US"/>
              <a:t>Can AI write both the code and its tests?</a:t>
            </a:r>
          </a:p>
          <a:p>
            <a:r>
              <a:rPr lang="en-US"/>
              <a:t>Parbe, kintu same bhul assumption code ar test duita-tei thakte pare. Tai human-defined expected behaviour ar independent examples dorkar. Age bug reproduce koro, failing test dekho, fix-er pore abar test run koro.</a:t>
            </a:r>
          </a:p>
          <a:p>
            <a:r>
              <a:rPr lang="en-US"/>
              <a:t>Use adversarial edge cases and requirements-based tests, not only implementation-shaped tests. Review assertions; a test that never meaningfully asserts anything provides little evidence.</a:t>
            </a:r>
          </a:p>
          <a:p>
            <a:endParaRPr lang="en-US"/>
          </a:p>
          <a:p>
            <a:r>
              <a:rPr lang="en-US"/>
              <a:t>Does Auto mean unlimited use or a weaker assistant?</a:t>
            </a:r>
          </a:p>
          <a:p>
            <a:r>
              <a:rPr lang="en-US"/>
              <a:t>Auto holo model selection-er mode, usage quota na. Kon model use hobe seta plan, availability ar routing-er upor depend kore. Credits still consume hote pare. Auto-ke automatically useless ba unlimited—duitar konotai dhora thik na.</a:t>
            </a:r>
          </a:p>
          <a:p>
            <a:r>
              <a:rPr lang="en-US"/>
              <a:t>Evaluate the actual task result. A manually selected expensive model can consume more credits without improving a simple task. Check current usage and plan documentation.</a:t>
            </a:r>
          </a:p>
          <a:p>
            <a:endParaRPr lang="en-US"/>
          </a:p>
          <a:p>
            <a:r>
              <a:rPr lang="en-US"/>
              <a:t>Why can’t I assign an issue to the cloud agent?</a:t>
            </a:r>
          </a:p>
          <a:p>
            <a:r>
              <a:rPr lang="en-US"/>
              <a:t>Account access, repository permissions, policies ar feature availability check korte hobe. Editor-e Agent mode chollei cloud agent-o cholbe—eta assume koro na. Exact workflow nijer repo-te preflight koro; blocked hole support ar current docs follow koro.</a:t>
            </a:r>
          </a:p>
          <a:p>
            <a:r>
              <a:rPr lang="en-US"/>
              <a:t>Do not grant broader permissions or upgrade blindly until you understand the blocker. For a talk, use a labelled recorded example rather than troubleshooting billing on stage.</a:t>
            </a:r>
          </a:p>
          <a:p>
            <a:endParaRPr lang="en-US"/>
          </a:p>
          <a:p>
            <a:r>
              <a:rPr lang="en-US"/>
              <a:t>Did you really build this if AI wrote most of the code?</a:t>
            </a:r>
          </a:p>
          <a:p>
            <a:r>
              <a:rPr lang="en-US"/>
              <a:t>AI assistance use korechi—eta hide korbo na. Ami ki requirements set korechi, kon changes review korechi, ki tests run korechi ar ki limitations bujhi—shegulo amar contribution. Shob code manually likhechi ba shob architecture invent korechi bole claim kora thik na.</a:t>
            </a:r>
          </a:p>
          <a:p>
            <a:r>
              <a:rPr lang="en-US"/>
              <a:t>Portfolio credibility comes from explaining and maintaining the work. Be precise about generated code, collaboration and your own decisions. Avoid invented performance or productivity metrics.</a:t>
            </a:r>
          </a:p>
          <a:p>
            <a:endParaRPr lang="en-US"/>
          </a:p>
          <a:p>
            <a:r>
              <a:rPr lang="en-US"/>
              <a:t>What do you do when the live demo fails?</a:t>
            </a:r>
          </a:p>
          <a:p>
            <a:r>
              <a:rPr lang="en-US"/>
              <a:t>Age short kore bolo ki fail koreche. Ekta bounded troubleshooting step, tarpor rehearsed baseline ba clearly labelled recording. Audience-ke wait korano ba recorded run-ke live bole dekhano na. Session-er learning goal preserve koro.</a:t>
            </a:r>
          </a:p>
          <a:p>
            <a:r>
              <a:rPr lang="en-US"/>
              <a:t>Use a separate demo workspace, a known-good snapshot and an offline recording. Do not delete repos, reset uncommitted work or expose account settings just to recover on stage.</a:t>
            </a:r>
          </a:p>
          <a:p>
            <a:endParaRPr lang="en-US"/>
          </a:p>
          <a:p>
            <a:r>
              <a:rPr lang="en-US"/>
              <a:t>How much of my repository does Copilot actually understand?</a:t>
            </a:r>
          </a:p>
          <a:p>
            <a:r>
              <a:rPr lang="en-US"/>
              <a:t>Assistant-er context limited. Open files, selected content, indexing ar tool retrieval-er maddhome relevant information pete pare, kintu shob code shob shomoy context-e ache dhora jabe na. Clear entry points ar constraints dile better.</a:t>
            </a:r>
          </a:p>
          <a:p>
            <a:r>
              <a:rPr lang="en-US"/>
              <a:t>Context-window capacity is not the same as perfect retrieval or reasoning. Ask the agent to inspect relevant interfaces and tests; verify its claims against the repository. Long context can still omit or misinterpret important details.</a:t>
            </a:r>
          </a:p>
          <a:p>
            <a:endParaRPr lang="en-US"/>
          </a:p>
          <a:p>
            <a:r>
              <a:rPr lang="en-US"/>
              <a:t>Should I enable automatic approval for every agent command?</a:t>
            </a:r>
          </a:p>
          <a:p>
            <a:r>
              <a:rPr lang="en-US"/>
              <a:t>Default hishebe na. Permission task-er proyojon onujayi narrow rakho. Destructive commands, network access, credential use, dependency install ar deployment-er age review dorkar. Demo-r permission production-er policy-r replacement na.</a:t>
            </a:r>
          </a:p>
          <a:p>
            <a:r>
              <a:rPr lang="en-US"/>
              <a:t>Use sandboxing, least privilege and explicit approval boundaries. Separate read-only exploration from changes. A successful command is not evidence that the command was appropriate.</a:t>
            </a:r>
          </a:p>
          <a:p>
            <a:endParaRPr lang="en-US"/>
          </a:p>
          <a:p>
            <a:r>
              <a:rPr lang="en-US"/>
              <a:t>Can I paste company code, customer data or API keys into an assistant?</a:t>
            </a:r>
          </a:p>
          <a:p>
            <a:r>
              <a:rPr lang="en-US"/>
              <a:t>API key ar secret paste koro na. Company code ba customer data-r jonno employer policy, data classification, approved tools ar contractual terms check koro. Sensitive data remove koro, kintu redaction complete hoyeche kinao verify koro.</a:t>
            </a:r>
          </a:p>
          <a:p>
            <a:r>
              <a:rPr lang="en-US"/>
              <a:t>Review retention, training settings, access controls and where processing occurs. Do not claim “paid means private” or “enterprise means no risk.” For the demo, use synthetic data and a clean account view.</a:t>
            </a:r>
          </a:p>
          <a:p>
            <a:endParaRPr lang="en-US"/>
          </a:p>
          <a:p>
            <a:r>
              <a:rPr lang="en-US"/>
              <a:t>Who owns AI-generated code? Can I use it commercially?</a:t>
            </a:r>
          </a:p>
          <a:p>
            <a:r>
              <a:rPr lang="en-US"/>
              <a:t>Eta tool-er terms, code-er provenance, license obligations ar tomar jurisdiction-er upor depend korte pare. AI output automatically copyright-free ba legally safe—emon promise kora jabe na. Commercial use-er age applicable terms ar policy review koro.</a:t>
            </a:r>
          </a:p>
          <a:p>
            <a:r>
              <a:rPr lang="en-US"/>
              <a:t>Inspect dependencies, attribution and suspiciously recognizable snippets. For a material legal question, involve your organization’s legal or compliance contact. This talk is not legal advice.</a:t>
            </a:r>
          </a:p>
          <a:p>
            <a:endParaRPr lang="en-US"/>
          </a:p>
          <a:p>
            <a:r>
              <a:rPr lang="en-US"/>
              <a:t>What is MCP, and does connecting a server make an agent safe?</a:t>
            </a:r>
          </a:p>
          <a:p>
            <a:r>
              <a:rPr lang="en-US"/>
              <a:t>MCP holo model applications-ke tools ar data sources-er shathe connect korar ekta protocol. Eta nijer theke safety guarantee na. Server-ke koto access dichho, data kothay jacche ar tool ki action nite pare—egulo review korte hobe.</a:t>
            </a:r>
          </a:p>
          <a:p>
            <a:r>
              <a:rPr lang="en-US"/>
              <a:t>Treat external tool responses and repository text as potentially untrusted. Use scoped credentials, explicit permissions and auditability. A protocol standard does not establish the trustworthiness of each server.</a:t>
            </a:r>
          </a:p>
          <a:p>
            <a:endParaRPr lang="en-US"/>
          </a:p>
          <a:p>
            <a:r>
              <a:rPr lang="en-US"/>
              <a:t>How do you defend a coding agent against prompt injection?</a:t>
            </a:r>
          </a:p>
          <a:p>
            <a:r>
              <a:rPr lang="en-US"/>
              <a:t>Repository file, webpage ba tool output-er instruction-ke automatically trusted command dhora jabe na. Sensitive actions-e human approval, narrow permissions ar untrusted input-er separation dorkar. Shudhu ekta system prompt diye shob attack prevent hoy na.</a:t>
            </a:r>
          </a:p>
          <a:p>
            <a:r>
              <a:rPr lang="en-US"/>
              <a:t>Use layered controls: least privilege, restricted network access, tool allowlists where appropriate, secret isolation and review of consequential actions. Test your defensive boundaries and document residual risk.</a:t>
            </a:r>
          </a:p>
          <a:p>
            <a:endParaRPr lang="en-US"/>
          </a:p>
          <a:p>
            <a:r>
              <a:rPr lang="en-US"/>
              <a:t>How should teams evaluate whether an AI coding workflow is useful?</a:t>
            </a:r>
          </a:p>
          <a:p>
            <a:r>
              <a:rPr lang="en-US"/>
              <a:t>Ekta demo ba fast output diye decision na. Representative tasks-e correctness, accepted changes, review time, regressions, security issues, latency ar cost compare koro. Baseline chara improvement-er claim weak hoy.</a:t>
            </a:r>
          </a:p>
          <a:p>
            <a:r>
              <a:rPr lang="en-US"/>
              <a:t>Use a held-out task set and reproducible acceptance criteria. Include failure cases and human review cost. Count valid task completions, not just generated lines of code or passing tests written by the same model.</a:t>
            </a:r>
          </a:p>
          <a:p>
            <a:endParaRPr lang="en-US"/>
          </a:p>
          <a:p>
            <a:r>
              <a:rPr lang="en-US"/>
              <a:t>Should an agent be allowed to add dependencies and edit CI/CD?</a:t>
            </a:r>
          </a:p>
          <a:p>
            <a:r>
              <a:rPr lang="en-US"/>
              <a:t>Only task-er scope-e proyojon hole ar review thakle. New dependency mane supply-chain, license ar maintenance risk. CI workflow edit korle permissions, triggers ar secret exposure check korte hobe. Shortcut-er jonno security policy off korbo na.</a:t>
            </a:r>
          </a:p>
          <a:p>
            <a:r>
              <a:rPr lang="en-US"/>
              <a:t>Prefer existing libraries, maintained versions and minimal workflow permissions. Review dependency changes and lockfiles. Deployment credentials and production approvals need stronger controls than a toy demo.</a:t>
            </a:r>
          </a:p>
          <a:p>
            <a:endParaRPr lang="en-US"/>
          </a:p>
          <a:p>
            <a:r>
              <a:rPr lang="en-US"/>
              <a:t>Do I need RAG or fine-tuning for a coding assistant project?</a:t>
            </a:r>
          </a:p>
          <a:p>
            <a:r>
              <a:rPr lang="en-US"/>
              <a:t>Age problem-ta identify koro. Relevant documents answer-er shomoy retrieve korte hole RAG useful hote pare. Fine-tuning model behaviour adapt kore training-er maddhome. Simple task-e clear prompt ba repository context-i enough hote pare.</a:t>
            </a:r>
          </a:p>
          <a:p>
            <a:r>
              <a:rPr lang="en-US"/>
              <a:t>RAG ordinarily augments inference context without updating model weights. Fine-tuning updates weights and needs an evaluation and data strategy. Neither is a universal fix for hallucinations or permissions problems.</a:t>
            </a:r>
          </a:p>
          <a:p>
            <a:endParaRPr lang="en-US"/>
          </a:p>
          <a:p>
            <a:r>
              <a:rPr lang="en-US"/>
              <a:t>How do I make agent results reproducible across models and versions?</a:t>
            </a:r>
          </a:p>
          <a:p>
            <a:r>
              <a:rPr lang="en-US"/>
              <a:t>Exact identical output always guarantee kora jay na. Task specification, dependencies, test environment ar acceptance criteria stable rakho. Model/client version record koro where available, ar behaviour-ke tests diye evaluate koro.</a:t>
            </a:r>
          </a:p>
          <a:p>
            <a:r>
              <a:rPr lang="en-US"/>
              <a:t>Auto routing, model updates, tool state and nondeterminism can change outputs. Pin what you control and rerun representative evaluations after changes. Distinguish repeatable acceptance outcomes from byte-identical generated code.</a:t>
            </a:r>
          </a:p>
          <a:p>
            <a:endParaRPr lang="en-US"/>
          </a:p>
          <a:p>
            <a:r>
              <a:rPr lang="en-US"/>
              <a:t>Will AI replace software engineers or eliminate junior jobs?</a:t>
            </a:r>
          </a:p>
          <a:p>
            <a:r>
              <a:rPr lang="en-US"/>
              <a:t>Kichu tasks automate hocche, ar junior role-er expectations change hote pare. Kintu shob job shesh ba shob safe—duitar konotai responsibly guarantee kora jay na. Fundamentals, debugging, testing, domain knowledge ar communication-e invest koro.</a:t>
            </a:r>
          </a:p>
          <a:p>
            <a:r>
              <a:rPr lang="en-US"/>
              <a:t>Acknowledge real hiring uncertainty rather than repeating slogans. Look at actual job descriptions and employer requirements. The useful question is which capabilities you can demonstrate and how you adapt as the market changes.</a:t>
            </a:r>
          </a:p>
          <a:p>
            <a:endParaRPr lang="en-US"/>
          </a:p>
          <a:p>
            <a:r>
              <a:rPr lang="en-US"/>
              <a:t>Do I still need DSA and programming fundamentals?</a:t>
            </a:r>
          </a:p>
          <a:p>
            <a:r>
              <a:rPr lang="en-US"/>
              <a:t>Haan, tomar course ar target role onujayi. AI code-er complexity, correctness ar edge cases bujhte fundamentals lage. Shudhu interview problem solve ba shudhu prompt likha—kono ekta diye full engineering preparation hoy na.</a:t>
            </a:r>
          </a:p>
          <a:p>
            <a:r>
              <a:rPr lang="en-US"/>
              <a:t>Combine data structures, debugging, testing and small practical projects. Interview formats vary; research the roles you want rather than assuming every employer uses the same assessment.</a:t>
            </a:r>
          </a:p>
          <a:p>
            <a:endParaRPr lang="en-US"/>
          </a:p>
          <a:p>
            <a:r>
              <a:rPr lang="en-US"/>
              <a:t>My CGPA is low. Will a GitHub portfolio or ambassador title fix it?</a:t>
            </a:r>
          </a:p>
          <a:p>
            <a:r>
              <a:rPr lang="en-US"/>
              <a:t>Kichu scholarship, university ar employer-er academic criteria thake; seta ignore kora jabe na. Portfolio practical skill-er evidence add korte pare, kintu CGPA requirement magically remove kore na. Academic recovery ar practical work duita niye realistic plan koro.</a:t>
            </a:r>
          </a:p>
          <a:p>
            <a:r>
              <a:rPr lang="en-US"/>
              <a:t>Check actual cutoffs and policies for the opportunity. Highlight authentic projects and growth without hiding or falsifying academic records. No community title guarantees an exception.</a:t>
            </a:r>
          </a:p>
          <a:p>
            <a:endParaRPr lang="en-US"/>
          </a:p>
          <a:p>
            <a:r>
              <a:rPr lang="en-US"/>
              <a:t>Should I collect certifications or build projects first?</a:t>
            </a:r>
          </a:p>
          <a:p>
            <a:r>
              <a:rPr lang="en-US"/>
              <a:t>Goal-er upor depend kore. Certificate structured learning ar kichu role-e signal dite pare; project dekhay seta apply korte paro kina. Ekta relevant learning path ar ekta explainable project diye start kora onek random badge-er cheye useful hote pare.</a:t>
            </a:r>
          </a:p>
          <a:p>
            <a:r>
              <a:rPr lang="en-US"/>
              <a:t>Do not promise a certification guarantees interviews, vouchers or employment. Compare the exam cost with your budget, prerequisites and actual target job requirements.</a:t>
            </a:r>
          </a:p>
          <a:p>
            <a:endParaRPr lang="en-US"/>
          </a:p>
          <a:p>
            <a:r>
              <a:rPr lang="en-US"/>
              <a:t>I am not a CSE student. Can I work with AI?</a:t>
            </a:r>
          </a:p>
          <a:p>
            <a:r>
              <a:rPr lang="en-US"/>
              <a:t>Paro, kintu kon role chai seta clear koro. Domain knowledge plus automation, data analysis ba product skills valuable hote pare. Software engineering role chai hole programming ar systems fundamentals shikhte hobe—tool use alone enough na.</a:t>
            </a:r>
          </a:p>
          <a:p>
            <a:r>
              <a:rPr lang="en-US"/>
              <a:t>Avoid treating “AI” as one career. Research engineering, data, research, design and domain-specific roles separately. Formal degree requirements vary by employer and opportunity.</a:t>
            </a:r>
          </a:p>
          <a:p>
            <a:endParaRPr lang="en-US"/>
          </a:p>
          <a:p>
            <a:r>
              <a:rPr lang="en-US"/>
              <a:t>How do I get an internship without prior experience?</a:t>
            </a:r>
          </a:p>
          <a:p>
            <a:r>
              <a:rPr lang="en-US"/>
              <a:t>Chhoto kintu complete project, clear README, useful contribution ar nijer work explain korar ability build koro. Target role-er requirements dekhe application tailor koro. Mentor-ke specific feedback chao, direct referral demand na.</a:t>
            </a:r>
          </a:p>
          <a:p>
            <a:r>
              <a:rPr lang="en-US"/>
              <a:t>Use public job postings and your university career resources. Keep an application log and improve based on feedback. Never invent production users, internship titles or project impact numbers.</a:t>
            </a:r>
          </a:p>
          <a:p>
            <a:endParaRPr lang="en-US"/>
          </a:p>
          <a:p>
            <a:r>
              <a:rPr lang="en-US"/>
              <a:t>Can I start freelancing immediately using AI-generated apps?</a:t>
            </a:r>
          </a:p>
          <a:p>
            <a:r>
              <a:rPr lang="en-US"/>
              <a:t>Client-ke reliable delivery dite hobe—shudhu generate korle hobe na. Scope, privacy, deployment, bug fixing ar maintenance bujhte hobe. Nijer skill-er baire production promise na kore small, bounded work diye start koro.</a:t>
            </a:r>
          </a:p>
          <a:p>
            <a:r>
              <a:rPr lang="en-US"/>
              <a:t>Check client agreements regarding AI use, intellectual property and confidential data. Never guarantee income. Estimate work based on validation and support obligations, not only generation time.</a:t>
            </a:r>
          </a:p>
          <a:p>
            <a:endParaRPr lang="en-US"/>
          </a:p>
          <a:p>
            <a:r>
              <a:rPr lang="en-US"/>
              <a:t>Can I get a remote or international job from Bangladesh?</a:t>
            </a:r>
          </a:p>
          <a:p>
            <a:r>
              <a:rPr lang="en-US"/>
              <a:t>Possible opportunity ache, kintu role, employer, legal eligibility, time zone ar communication-er requirements vary kore. Global program-e join kora ba ekta certificate pawa remote job-er guarantee na. Relevant skills ar public evidence niye apply korte hobe.</a:t>
            </a:r>
          </a:p>
          <a:p>
            <a:r>
              <a:rPr lang="en-US"/>
              <a:t>Check hiring geography and contract terms. Practise written updates, explaining tradeoffs and asynchronous collaboration. Avoid visa, salary or placement promises; use qualified advice for legal and tax questions.</a:t>
            </a:r>
          </a:p>
          <a:p>
            <a:endParaRPr lang="en-US"/>
          </a:p>
          <a:p>
            <a:r>
              <a:rPr lang="en-US"/>
              <a:t>Should I become an AI researcher, ML engineer or AI application developer?</a:t>
            </a:r>
          </a:p>
          <a:p>
            <a:r>
              <a:rPr lang="en-US"/>
              <a:t>Research-e math, experiments ar research methods-er depth beshi lage. ML engineering-e data, training, deployment ar monitoring important. AI application development-e software engineering, integration, evaluation ar user problems important. Ekta chhoto project kore nijer interest test koro.</a:t>
            </a:r>
          </a:p>
          <a:p>
            <a:r>
              <a:rPr lang="en-US"/>
              <a:t>These paths overlap and job titles are inconsistent. Read real role descriptions. An API wrapper alone does not demonstrate all ML engineering or research skills, but it can be a useful application project if built and evaluated well.</a:t>
            </a:r>
          </a:p>
          <a:p>
            <a:endParaRPr lang="en-US"/>
          </a:p>
          <a:p>
            <a:r>
              <a:rPr lang="en-US"/>
              <a:t>What should I do in the next 30 days after this session?</a:t>
            </a:r>
          </a:p>
          <a:p>
            <a:r>
              <a:rPr lang="en-US"/>
              <a:t>Ekta language ar Git practice, tarpor ekta small useful project. AI use korle review ar tests add koro. README-te setup, decisions ar limitations likho. Shesh-e short demo share ar ekta useful contribution koro. Eta job guarantee-r countdown na, learning structure.</a:t>
            </a:r>
          </a:p>
          <a:p>
            <a:r>
              <a:rPr lang="en-US"/>
              <a:t>Choose one realistic problem and finish it before adding another framework. Show the project to a real user and improve one thing based on feedback. Adjust the pace around study, work and device access.</a:t>
            </a:r>
          </a:p>
          <a:p>
            <a:endParaRPr lang="en-US"/>
          </a:p>
          <a:p>
            <a:r>
              <a:rPr lang="en-US"/>
              <a:t>How do I join Microsoft Student Ambassadors now?</a:t>
            </a:r>
          </a:p>
          <a:p>
            <a:r>
              <a:rPr lang="en-US"/>
              <a:t>Official Student Ambassadors site-er current registration ar eligibility check koro. Ekhonkar process amar purono joining story-r moto hobei emon na. Official pages registration, relevant activities ar onboarding describe kore. Nijer genuine work diye requirements follow koro.</a:t>
            </a:r>
          </a:p>
          <a:p>
            <a:r>
              <a:rPr lang="en-US"/>
              <a:t>Use the current official FAQ for academic, account and other requirements. Registration alone may not mean you already hold the ambassador title. Do not promise a specific selection window or guaranteed acceptance.</a:t>
            </a:r>
          </a:p>
          <a:p>
            <a:endParaRPr lang="en-US"/>
          </a:p>
          <a:p>
            <a:r>
              <a:rPr lang="en-US"/>
              <a:t>Does Gold status automatically lead to AWS, CNCF or other programs?</a:t>
            </a:r>
          </a:p>
          <a:p>
            <a:r>
              <a:rPr lang="en-US"/>
              <a:t>Na. Amar Microsoft experience learning, communication ar community work-e help koreche. Onno program-er nijer eligibility ar review process ache. Ekta badge automatic transfer ba guaranteed selection na.</a:t>
            </a:r>
          </a:p>
          <a:p>
            <a:r>
              <a:rPr lang="en-US"/>
              <a:t>Explain the transferable evidence: useful content, reliable collaboration and real contributions. Present your historical Gold milestone accurately, without claiming the current program uses the same structure.</a:t>
            </a:r>
          </a:p>
          <a:p>
            <a:endParaRPr lang="en-US"/>
          </a:p>
          <a:p>
            <a:r>
              <a:rPr lang="en-US"/>
              <a:t>Will joining a program give me free exams, swag or event funding?</a:t>
            </a:r>
          </a:p>
          <a:p>
            <a:r>
              <a:rPr lang="en-US"/>
              <a:t>Benefits program, region, activity ar budget-er upor depend kore, ar change hote pare. Guaranteed voucher, swag ba funding promise kora thik na. Official process-e request koro, approval-er age attendee-ke commitment dio na.</a:t>
            </a:r>
          </a:p>
          <a:p>
            <a:r>
              <a:rPr lang="en-US"/>
              <a:t>A speaker should not negotiate sponsorship or add branding on behalf of an event without organizer approval. Cognition credits are not GitHub Copilot credits. Support is a resource for genuine activities, not an entitlement.</a:t>
            </a:r>
          </a:p>
          <a:p>
            <a:endParaRPr lang="en-US"/>
          </a:p>
          <a:p>
            <a:r>
              <a:rPr lang="en-US"/>
              <a:t>How should I approach a mentor or ask for a referral?</a:t>
            </a:r>
          </a:p>
          <a:p>
            <a:r>
              <a:rPr lang="en-US"/>
              <a:t>Short context dao: ki shikhcho, ki try korecho, kothay stuck. Relevant link ar ekta specific question dao. “Amake shob shikhiye den” ba repeated message-er cheye ei approach respectful ar useful. Reply na pele pressure dio na.</a:t>
            </a:r>
          </a:p>
          <a:p>
            <a:r>
              <a:rPr lang="en-US"/>
              <a:t>Ask for bounded feedback rather than guaranteed access or employment. Get consent before sharing private conversations, names or contact information. A mentor is not obliged to provide ongoing free support.</a:t>
            </a:r>
          </a:p>
          <a:p>
            <a:endParaRPr lang="en-US"/>
          </a:p>
          <a:p>
            <a:r>
              <a:rPr lang="en-US"/>
              <a:t>Do not assign an unconfirmed title or narrate someone else’s experiences as fact. Invite the organizer to describe their own path if they wish and if the schedule allows.</a:t>
            </a:r>
          </a:p>
          <a:p>
            <a:endParaRPr lang="en-US"/>
          </a:p>
          <a:p>
            <a:r>
              <a:rPr lang="en-US"/>
              <a:t>What if I am rejected or my university has no active chapter?</a:t>
            </a:r>
          </a:p>
          <a:p>
            <a:r>
              <a:rPr lang="en-US"/>
              <a:t>Program rejection mane learning bondho na. Chhoto peer group, documentation contribution ba ekta useful tutorial diye start korte paro. Official brand ba chapter name use korar age approval lagle seta nao. Already accepted member howar claim koro na.</a:t>
            </a:r>
          </a:p>
          <a:p>
            <a:r>
              <a:rPr lang="en-US"/>
              <a:t>Use inclusive, accessible formats and do not pressure students to spend money. Respect venue rules, consent and participant privacy. A useful contribution can happen without a title, event budget or large audience.</a:t>
            </a:r>
          </a:p>
          <a:p>
            <a:endParaRPr lang="en-US"/>
          </a:p>
          <a:p>
            <a:r>
              <a:rPr lang="en-US"/>
              <a:t>OFFICIAL SOURCES / ORGANIZER REVIEW</a:t>
            </a:r>
          </a:p>
          <a:p>
            <a:r>
              <a:rPr lang="en-US"/>
              <a:t>https://github.com/github/dev-days</a:t>
            </a:r>
          </a:p>
          <a:p>
            <a:r>
              <a:rPr lang="en-US"/>
              <a:t>https://github.com/github/dev-days/blob/main/content/README.md</a:t>
            </a:r>
          </a:p>
          <a:p>
            <a:r>
              <a:rPr lang="en-US"/>
              <a:t>https://github.com/github/dev-days/blob/main/marketing/README.md</a:t>
            </a:r>
          </a:p>
          <a:p>
            <a:r>
              <a:rPr lang="en-US"/>
              <a:t>https://gh.io/dev-day/assets</a:t>
            </a:r>
          </a:p>
          <a:p>
            <a:r>
              <a:rPr lang="en-US"/>
              <a:t>https://brand.github.com/foundations/color</a:t>
            </a:r>
          </a:p>
          <a:p>
            <a:r>
              <a:rPr lang="en-US"/>
              <a:t>https://brand.github.com/foundations/typography</a:t>
            </a:r>
          </a:p>
          <a:p>
            <a:r>
              <a:rPr lang="en-US"/>
              <a:t>Based on the public Copilot app deck, updated 17 September 2026, with its embedded Mona Sans fonts retained. Product screenshot is from that deck and is not our live demo. Official unmodified logos from GitHub’s brand toolkit. This local adaptation still needs the organizer’s review; it is not represented as an officially reviewed GitHub presentation. Current series hashtag: #DevDays.</a:t>
            </a:r>
          </a:p>
        </p:txBody>
      </p:sp>
      <p:sp>
        <p:nvSpPr>
          <p:cNvPr id="4" name="Slide Number Placeholder 3"/>
          <p:cNvSpPr>
            <a:spLocks noGrp="1"/>
          </p:cNvSpPr>
          <p:nvPr>
            <p:ph type="sldNum" sz="quarter" idx="5"/>
          </p:nvPr>
        </p:nvSpPr>
        <p:spPr/>
        <p:txBody>
          <a:bodyPr/>
          <a:lstStyle/>
          <a:p>
            <a:fld id="{625C53A8-59A0-4A49-BAB4-A832A26A8EF5}" type="slidenum">
              <a:rPr lang="en-US" smtClean="0"/>
              <a:t>21</a:t>
            </a:fld>
            <a:endParaRPr lang="en-US"/>
          </a:p>
        </p:txBody>
      </p:sp>
    </p:spTree>
    <p:extLst>
      <p:ext uri="{BB962C8B-B14F-4D97-AF65-F5344CB8AC3E}">
        <p14:creationId xmlns:p14="http://schemas.microsoft.com/office/powerpoint/2010/main" val="565539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PRIVATE SPEAKER NOTES</a:t>
            </a:r>
          </a:p>
          <a:p>
            <a:endParaRPr lang="en-US"/>
          </a:p>
          <a:p>
            <a:r>
              <a:rPr lang="en-US"/>
              <a:t>Demo 1 · exact prompt</a:t>
            </a:r>
          </a:p>
          <a:p>
            <a:r>
              <a:rPr lang="en-US"/>
              <a:t>PRIVATE REFERENCE ONLY. Not scheduled in either the 35-minute presentation or optional five-minute Q&amp;A.</a:t>
            </a:r>
          </a:p>
          <a:p>
            <a:endParaRPr lang="en-US"/>
          </a:p>
          <a:p>
            <a:r>
              <a:rPr lang="en-US"/>
              <a:t>SAY THIS — BANGLISH</a:t>
            </a:r>
          </a:p>
          <a:p>
            <a:endParaRPr lang="en-US"/>
          </a:p>
          <a:p>
            <a:r>
              <a:rPr lang="en-US"/>
              <a:t>Reference only. Copy the prompt and prepare the intentionally buggy prime-number example before the event.</a:t>
            </a:r>
          </a:p>
          <a:p>
            <a:endParaRPr lang="en-US"/>
          </a:p>
          <a:p>
            <a:r>
              <a:rPr lang="en-US"/>
              <a:t>DO / SHOW / HANDOVER</a:t>
            </a:r>
          </a:p>
          <a:p>
            <a:r>
              <a:rPr lang="en-US"/>
              <a:t>This reference is hidden from the main show. Full code and tests are in the practice archive.</a:t>
            </a:r>
          </a:p>
          <a:p>
            <a:endParaRPr lang="en-US"/>
          </a:p>
          <a:p>
            <a:r>
              <a:rPr lang="en-US"/>
              <a:t>NON-NEGOTIABLE TIME BOUNDARIES</a:t>
            </a:r>
          </a:p>
          <a:p>
            <a:r>
              <a:rPr lang="en-US"/>
              <a:t>Introduction complete by 04:00. Git walkthrough complete by 14:00. Foundations complete by 18:00. Start Copilot demo 1 at 23:00 and leave it by 27:00. Demo 2 ends by 31:00. Close during 33:00–35:00. Optional Q&amp;A is separate, 35:00–40:00 only with the organizer’s go-ahead. No extension material or full app build in this slot. If a tool stalls for 45–60 seconds, use an honestly labelled fallback. The 35-minute block includes transition buffer; aim to finish main content by 33–34 minutes in rehearsal.</a:t>
            </a:r>
          </a:p>
          <a:p>
            <a:endParaRPr lang="en-US"/>
          </a:p>
          <a:p>
            <a:r>
              <a:rPr lang="en-US"/>
              <a:t>DEMO OWNERSHIP</a:t>
            </a:r>
          </a:p>
          <a:p>
            <a:r>
              <a:rPr lang="en-US"/>
              <a:t>Zaynul presents alone: runs both demos on his own laptop and Copilot Student account, explains goals, predicts results, reads the diff and discusses checks. No password sharing or on-stage billing; keep the recorded backup and fallback-solutions ready.</a:t>
            </a:r>
          </a:p>
          <a:p>
            <a:endParaRPr lang="en-US"/>
          </a:p>
          <a:p>
            <a:r>
              <a:rPr lang="en-US"/>
              <a:t>EXACT TUTOR PROMPT</a:t>
            </a:r>
          </a:p>
          <a:p>
            <a:r>
              <a:rPr lang="en-US"/>
              <a:t>Explain this Python function in simple Bangla, keeping technical terms in English. Do not edit yet. Why does is_prime(4) return True? Suggest a minimal fix and tests covering negative numbers, 0, 1, primes and perfect squares. After I approve the edit, run the tests and show the actual output. If you cannot run them, say so.</a:t>
            </a:r>
          </a:p>
          <a:p>
            <a:endParaRPr lang="en-US"/>
          </a:p>
          <a:p>
            <a:r>
              <a:rPr lang="en-US"/>
              <a:t>INTENTIONALLY BUGGY CODE</a:t>
            </a:r>
          </a:p>
          <a:p>
            <a:r>
              <a:rPr lang="en-US"/>
              <a:t>def is_prime(n):</a:t>
            </a:r>
          </a:p>
          <a:p>
            <a:r>
              <a:rPr lang="en-US"/>
              <a:t>    if n &lt; 2:</a:t>
            </a:r>
          </a:p>
          <a:p>
            <a:r>
              <a:rPr lang="en-US"/>
              <a:t>        return False</a:t>
            </a:r>
          </a:p>
          <a:p>
            <a:r>
              <a:rPr lang="en-US"/>
              <a:t>    for divisor in range(2, n // 2):</a:t>
            </a:r>
          </a:p>
          <a:p>
            <a:r>
              <a:rPr lang="en-US"/>
              <a:t>        if n % divisor == 0:</a:t>
            </a:r>
          </a:p>
          <a:p>
            <a:r>
              <a:rPr lang="en-US"/>
              <a:t>            return False</a:t>
            </a:r>
          </a:p>
          <a:p>
            <a:r>
              <a:rPr lang="en-US"/>
              <a:t>    return True</a:t>
            </a:r>
          </a:p>
          <a:p>
            <a:endParaRPr lang="en-US"/>
          </a:p>
          <a:p>
            <a:r>
              <a:rPr lang="en-US"/>
              <a:t>print(is_prime(4))</a:t>
            </a:r>
          </a:p>
          <a:p>
            <a:endParaRPr lang="en-US"/>
          </a:p>
          <a:p>
            <a:r>
              <a:rPr lang="en-US"/>
              <a:t>OFFICIAL SOURCES / ORGANIZER REVIEW</a:t>
            </a:r>
          </a:p>
          <a:p>
            <a:r>
              <a:rPr lang="en-US"/>
              <a:t>https://github.com/github/dev-days</a:t>
            </a:r>
          </a:p>
          <a:p>
            <a:r>
              <a:rPr lang="en-US"/>
              <a:t>https://github.com/github/dev-days/blob/main/content/README.md</a:t>
            </a:r>
          </a:p>
          <a:p>
            <a:r>
              <a:rPr lang="en-US"/>
              <a:t>https://github.com/github/dev-days/blob/main/marketing/README.md</a:t>
            </a:r>
          </a:p>
          <a:p>
            <a:r>
              <a:rPr lang="en-US"/>
              <a:t>https://gh.io/dev-day/assets</a:t>
            </a:r>
          </a:p>
          <a:p>
            <a:r>
              <a:rPr lang="en-US"/>
              <a:t>https://brand.github.com/foundations/color</a:t>
            </a:r>
          </a:p>
          <a:p>
            <a:r>
              <a:rPr lang="en-US"/>
              <a:t>https://brand.github.com/foundations/typography</a:t>
            </a:r>
          </a:p>
          <a:p>
            <a:r>
              <a:rPr lang="en-US"/>
              <a:t>Based on the public Copilot app deck, updated 17 September 2026, with its embedded Mona Sans fonts retained. Product screenshot is from that deck and is not our live demo. Official unmodified logos from GitHub’s brand toolkit. This local adaptation still needs the organizer’s review; it is not represented as an officially reviewed GitHub presentation. Current series hashtag: #DevDays.</a:t>
            </a:r>
          </a:p>
        </p:txBody>
      </p:sp>
      <p:sp>
        <p:nvSpPr>
          <p:cNvPr id="4" name="Slide Number Placeholder 3"/>
          <p:cNvSpPr>
            <a:spLocks noGrp="1"/>
          </p:cNvSpPr>
          <p:nvPr>
            <p:ph type="sldNum" sz="quarter" idx="5"/>
          </p:nvPr>
        </p:nvSpPr>
        <p:spPr/>
        <p:txBody>
          <a:bodyPr/>
          <a:lstStyle/>
          <a:p>
            <a:fld id="{625C53A8-59A0-4A49-BAB4-A832A26A8EF5}" type="slidenum">
              <a:rPr lang="en-US" smtClean="0"/>
              <a:t>22</a:t>
            </a:fld>
            <a:endParaRPr lang="en-US"/>
          </a:p>
        </p:txBody>
      </p:sp>
    </p:spTree>
    <p:extLst>
      <p:ext uri="{BB962C8B-B14F-4D97-AF65-F5344CB8AC3E}">
        <p14:creationId xmlns:p14="http://schemas.microsoft.com/office/powerpoint/2010/main" val="288390317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PRIVATE SPEAKER NOTES</a:t>
            </a:r>
          </a:p>
          <a:p>
            <a:endParaRPr lang="en-US"/>
          </a:p>
          <a:p>
            <a:r>
              <a:rPr lang="en-US"/>
              <a:t>Demo 2 · exact prompt</a:t>
            </a:r>
          </a:p>
          <a:p>
            <a:r>
              <a:rPr lang="en-US"/>
              <a:t>PRIVATE REFERENCE ONLY. Not scheduled in either the 35-minute presentation or optional five-minute Q&amp;A.</a:t>
            </a:r>
          </a:p>
          <a:p>
            <a:endParaRPr lang="en-US"/>
          </a:p>
          <a:p>
            <a:r>
              <a:rPr lang="en-US"/>
              <a:t>SAY THIS — BANGLISH</a:t>
            </a:r>
          </a:p>
          <a:p>
            <a:endParaRPr lang="en-US"/>
          </a:p>
          <a:p>
            <a:r>
              <a:rPr lang="en-US"/>
              <a:t>Reference only. Use the small Learning Goals change for the main demo; keep the larger DevProfile build optional.</a:t>
            </a:r>
          </a:p>
          <a:p>
            <a:endParaRPr lang="en-US"/>
          </a:p>
          <a:p>
            <a:r>
              <a:rPr lang="en-US"/>
              <a:t>DO / SHOW / HANDOVER</a:t>
            </a:r>
          </a:p>
          <a:p>
            <a:r>
              <a:rPr lang="en-US"/>
              <a:t>Do not replace the visible starter with an untested generated app immediately before the event.</a:t>
            </a:r>
          </a:p>
          <a:p>
            <a:endParaRPr lang="en-US"/>
          </a:p>
          <a:p>
            <a:r>
              <a:rPr lang="en-US"/>
              <a:t>NON-NEGOTIABLE TIME BOUNDARIES</a:t>
            </a:r>
          </a:p>
          <a:p>
            <a:r>
              <a:rPr lang="en-US"/>
              <a:t>Introduction complete by 04:00. Git walkthrough complete by 14:00. Foundations complete by 18:00. Start Copilot demo 1 at 23:00 and leave it by 27:00. Demo 2 ends by 31:00. Close during 33:00–35:00. Optional Q&amp;A is separate, 35:00–40:00 only with the organizer’s go-ahead. No extension material or full app build in this slot. If a tool stalls for 45–60 seconds, use an honestly labelled fallback. The 35-minute block includes transition buffer; aim to finish main content by 33–34 minutes in rehearsal.</a:t>
            </a:r>
          </a:p>
          <a:p>
            <a:endParaRPr lang="en-US"/>
          </a:p>
          <a:p>
            <a:r>
              <a:rPr lang="en-US"/>
              <a:t>DEMO OWNERSHIP</a:t>
            </a:r>
          </a:p>
          <a:p>
            <a:r>
              <a:rPr lang="en-US"/>
              <a:t>Zaynul presents alone: runs both demos on his own laptop and Copilot Student account, explains goals, predicts results, reads the diff and discusses checks. No password sharing or on-stage billing; keep the recorded backup and fallback-solutions ready.</a:t>
            </a:r>
          </a:p>
          <a:p>
            <a:endParaRPr lang="en-US"/>
          </a:p>
          <a:p>
            <a:r>
              <a:rPr lang="en-US"/>
              <a:t>EXACT SMALL-CHANGE PROMPT</a:t>
            </a:r>
          </a:p>
          <a:p>
            <a:r>
              <a:rPr lang="en-US"/>
              <a:t>In the existing index.html, add a labelled case-insensitive text filter for the learning-goals list. Preserve adding a goal, ignore blank submissions, keep keyboard access, and show a clear no-results message. Treat user input as text, not HTML. Do not install dependencies, add network calls, change unrelated files, publish, push or deploy. First explain your plan; then implement the scoped change. Show the diff and a manual test checklist. Only claim checks passed if you actually ran them.</a:t>
            </a:r>
          </a:p>
          <a:p>
            <a:endParaRPr lang="en-US"/>
          </a:p>
          <a:p>
            <a:r>
              <a:rPr lang="en-US"/>
              <a:t>OFFICIAL SOURCES / ORGANIZER REVIEW</a:t>
            </a:r>
          </a:p>
          <a:p>
            <a:r>
              <a:rPr lang="en-US"/>
              <a:t>https://github.com/github/dev-days</a:t>
            </a:r>
          </a:p>
          <a:p>
            <a:r>
              <a:rPr lang="en-US"/>
              <a:t>https://github.com/github/dev-days/blob/main/content/README.md</a:t>
            </a:r>
          </a:p>
          <a:p>
            <a:r>
              <a:rPr lang="en-US"/>
              <a:t>https://github.com/github/dev-days/blob/main/marketing/README.md</a:t>
            </a:r>
          </a:p>
          <a:p>
            <a:r>
              <a:rPr lang="en-US"/>
              <a:t>https://gh.io/dev-day/assets</a:t>
            </a:r>
          </a:p>
          <a:p>
            <a:r>
              <a:rPr lang="en-US"/>
              <a:t>https://brand.github.com/foundations/color</a:t>
            </a:r>
          </a:p>
          <a:p>
            <a:r>
              <a:rPr lang="en-US"/>
              <a:t>https://brand.github.com/foundations/typography</a:t>
            </a:r>
          </a:p>
          <a:p>
            <a:r>
              <a:rPr lang="en-US"/>
              <a:t>Based on the public Copilot app deck, updated 17 September 2026, with its embedded Mona Sans fonts retained. Product screenshot is from that deck and is not our live demo. Official unmodified logos from GitHub’s brand toolkit. This local adaptation still needs the organizer’s review; it is not represented as an officially reviewed GitHub presentation. Current series hashtag: #DevDays.</a:t>
            </a:r>
          </a:p>
        </p:txBody>
      </p:sp>
      <p:sp>
        <p:nvSpPr>
          <p:cNvPr id="4" name="Slide Number Placeholder 3"/>
          <p:cNvSpPr>
            <a:spLocks noGrp="1"/>
          </p:cNvSpPr>
          <p:nvPr>
            <p:ph type="sldNum" sz="quarter" idx="5"/>
          </p:nvPr>
        </p:nvSpPr>
        <p:spPr/>
        <p:txBody>
          <a:bodyPr/>
          <a:lstStyle/>
          <a:p>
            <a:fld id="{625C53A8-59A0-4A49-BAB4-A832A26A8EF5}" type="slidenum">
              <a:rPr lang="en-US" smtClean="0"/>
              <a:t>23</a:t>
            </a:fld>
            <a:endParaRPr lang="en-US"/>
          </a:p>
        </p:txBody>
      </p:sp>
    </p:spTree>
    <p:extLst>
      <p:ext uri="{BB962C8B-B14F-4D97-AF65-F5344CB8AC3E}">
        <p14:creationId xmlns:p14="http://schemas.microsoft.com/office/powerpoint/2010/main" val="33126229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 Id="rId3" Type="http://schemas.openxmlformats.org/officeDocument/2006/relationships/image" Target="../media/image3.emf"/><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3.emf"/></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emf"/></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sv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sv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sv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sv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sv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sv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sv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sv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sv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sv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sv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sv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sv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sv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sv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sv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sv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sv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sv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sv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sv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sv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sv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sv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sv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sv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sv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png"/><Relationship Id="rId3" Type="http://schemas.openxmlformats.org/officeDocument/2006/relationships/image" Target="../media/image9.sv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png"/><Relationship Id="rId3" Type="http://schemas.openxmlformats.org/officeDocument/2006/relationships/image" Target="../media/image9.sv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0.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1.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1.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sv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2.jpe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3.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3.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3.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3.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3.pn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3.pn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3.png"/><Relationship Id="rId3" Type="http://schemas.openxmlformats.org/officeDocument/2006/relationships/image" Target="../media/image9.svg"/></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3.png"/><Relationship Id="rId3" Type="http://schemas.openxmlformats.org/officeDocument/2006/relationships/image" Target="../media/image9.sv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4.pn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5.png"/></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5.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Walki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MS logo white - EMF" descr="Microsoft logo white text version">
            <a:extLst>
              <a:ext uri="{FF2B5EF4-FFF2-40B4-BE49-F238E27FC236}">
                <a16:creationId xmlns:a16="http://schemas.microsoft.com/office/drawing/2014/main" id="{93A7DCC4-90CB-5487-9CD7-96D3ADB3772C}"/>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bwMode="black">
          <a:xfrm>
            <a:off x="584201" y="585788"/>
            <a:ext cx="1366245" cy="292608"/>
          </a:xfrm>
          <a:prstGeom prst="rect">
            <a:avLst/>
          </a:prstGeom>
        </p:spPr>
      </p:pic>
      <p:pic>
        <p:nvPicPr>
          <p:cNvPr id="5" name="Picture 4">
            <a:extLst>
              <a:ext uri="{FF2B5EF4-FFF2-40B4-BE49-F238E27FC236}">
                <a16:creationId xmlns:a16="http://schemas.microsoft.com/office/drawing/2014/main" id="{F7771300-CAF5-B6B5-CF45-EBEDBBBD5ACF}"/>
              </a:ext>
            </a:extLst>
          </p:cNvPr>
          <p:cNvPicPr>
            <a:picLocks noChangeAspect="1"/>
          </p:cNvPicPr>
          <p:nvPr userDrawn="1"/>
        </p:nvPicPr>
        <p:blipFill>
          <a:blip r:embed="rId4"/>
          <a:srcRect l="2971" t="27592" r="22666" b="8704"/>
          <a:stretch>
            <a:fillRect/>
          </a:stretch>
        </p:blipFill>
        <p:spPr>
          <a:xfrm>
            <a:off x="293689" y="1892300"/>
            <a:ext cx="9066212" cy="4368800"/>
          </a:xfrm>
          <a:prstGeom prst="rect">
            <a:avLst/>
          </a:prstGeom>
        </p:spPr>
      </p:pic>
    </p:spTree>
    <p:extLst>
      <p:ext uri="{BB962C8B-B14F-4D97-AF65-F5344CB8AC3E}">
        <p14:creationId xmlns:p14="http://schemas.microsoft.com/office/powerpoint/2010/main" val="645711837"/>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5" name="Text Placeholder 4"/>
          <p:cNvSpPr>
            <a:spLocks noGrp="1"/>
          </p:cNvSpPr>
          <p:nvPr>
            <p:ph type="body" sz="quarter" idx="12" hasCustomPrompt="1"/>
          </p:nvPr>
        </p:nvSpPr>
        <p:spPr bwMode="white">
          <a:xfrm>
            <a:off x="584200" y="3962399"/>
            <a:ext cx="5577840" cy="276999"/>
          </a:xfrm>
          <a:noFill/>
        </p:spPr>
        <p:txBody>
          <a:bodyPr wrap="square" lIns="0" tIns="0" rIns="0" bIns="0">
            <a:spAutoFit/>
          </a:bodyPr>
          <a:lstStyle>
            <a:lvl1pPr marL="0" indent="0">
              <a:spcBef>
                <a:spcPts val="0"/>
              </a:spcBef>
              <a:buNone/>
              <a:defRPr lang="en-US" sz="1799" kern="1200" spc="0" baseline="0" dirty="0">
                <a:solidFill>
                  <a:schemeClr val="tx1"/>
                </a:solidFill>
                <a:latin typeface="+mn-lt"/>
                <a:ea typeface="+mn-ea"/>
                <a:cs typeface="Segoe UI" panose="020B0502040204020203" pitchFamily="34" charset="0"/>
              </a:defRPr>
            </a:lvl1pPr>
          </a:lstStyle>
          <a:p>
            <a:pPr marL="0" marR="0" lvl="0" indent="0" algn="l" defTabSz="932462" rtl="0" eaLnBrk="1" fontAlgn="auto" latinLnBrk="0" hangingPunct="1">
              <a:lnSpc>
                <a:spcPct val="100000"/>
              </a:lnSpc>
              <a:spcBef>
                <a:spcPts val="0"/>
              </a:spcBef>
              <a:spcAft>
                <a:spcPts val="0"/>
              </a:spcAft>
              <a:buClrTx/>
              <a:buSzPct val="90000"/>
              <a:buFont typeface="Wingdings" panose="05000000000000000000" pitchFamily="2" charset="2"/>
              <a:buNone/>
              <a:tabLst/>
            </a:pPr>
            <a:r>
              <a:rPr lang="en-US"/>
              <a:t>Speaker name or subtitle text</a:t>
            </a:r>
          </a:p>
        </p:txBody>
      </p:sp>
      <p:pic>
        <p:nvPicPr>
          <p:cNvPr id="2" name="MS logo white - EMF" descr="Microsoft logo white text version">
            <a:extLst>
              <a:ext uri="{FF2B5EF4-FFF2-40B4-BE49-F238E27FC236}">
                <a16:creationId xmlns:a16="http://schemas.microsoft.com/office/drawing/2014/main" id="{8C97F8FC-6154-33A9-9E6C-1A787DA153C8}"/>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bwMode="black">
          <a:xfrm>
            <a:off x="584201" y="585788"/>
            <a:ext cx="1366245" cy="292608"/>
          </a:xfrm>
          <a:prstGeom prst="rect">
            <a:avLst/>
          </a:prstGeom>
        </p:spPr>
      </p:pic>
      <p:sp>
        <p:nvSpPr>
          <p:cNvPr id="6" name="Text Placeholder 5">
            <a:extLst>
              <a:ext uri="{FF2B5EF4-FFF2-40B4-BE49-F238E27FC236}">
                <a16:creationId xmlns:a16="http://schemas.microsoft.com/office/drawing/2014/main" id="{27DC53C4-E138-FFE4-FA9D-5E35B90DD5B6}"/>
              </a:ext>
            </a:extLst>
          </p:cNvPr>
          <p:cNvSpPr>
            <a:spLocks noGrp="1"/>
          </p:cNvSpPr>
          <p:nvPr>
            <p:ph type="body" sz="quarter" idx="13" hasCustomPrompt="1"/>
          </p:nvPr>
        </p:nvSpPr>
        <p:spPr>
          <a:xfrm>
            <a:off x="584199" y="2425781"/>
            <a:ext cx="5577840" cy="1107996"/>
          </a:xfrm>
        </p:spPr>
        <p:txBody>
          <a:bodyPr anchor="b"/>
          <a:lstStyle>
            <a:lvl1pPr marL="7938" indent="-7938" algn="l">
              <a:lnSpc>
                <a:spcPct val="90000"/>
              </a:lnSpc>
              <a:buFont typeface="Arial" panose="020B0604020202020204" pitchFamily="34" charset="0"/>
              <a:buNone/>
              <a:tabLst/>
              <a:defRPr sz="4000" b="1" i="0">
                <a:latin typeface="Segoe Sans Display Semibold" pitchFamily="2" charset="0"/>
                <a:cs typeface="Segoe Sans Display Semibold" pitchFamily="2" charset="0"/>
              </a:defRPr>
            </a:lvl1pPr>
          </a:lstStyle>
          <a:p>
            <a:pPr lvl="0"/>
            <a:r>
              <a:rPr lang="en-US"/>
              <a:t>Event name or presentation title</a:t>
            </a:r>
          </a:p>
        </p:txBody>
      </p:sp>
    </p:spTree>
    <p:extLst>
      <p:ext uri="{BB962C8B-B14F-4D97-AF65-F5344CB8AC3E}">
        <p14:creationId xmlns:p14="http://schemas.microsoft.com/office/powerpoint/2010/main" val="1736225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userDrawn="1">
          <p15:clr>
            <a:srgbClr val="5ACBF0"/>
          </p15:clr>
        </p15:guide>
        <p15:guide id="2" orient="horz" pos="2496" userDrawn="1">
          <p15:clr>
            <a:srgbClr val="5ACBF0"/>
          </p15:clr>
        </p15:guide>
        <p15:guide id="3" pos="6146" userDrawn="1">
          <p15:clr>
            <a:srgbClr val="5ACBF0"/>
          </p15:clr>
        </p15:guide>
        <p15:guide id="4" orient="horz" pos="216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2">
    <p:spTree>
      <p:nvGrpSpPr>
        <p:cNvPr id="1" name=""/>
        <p:cNvGrpSpPr/>
        <p:nvPr/>
      </p:nvGrpSpPr>
      <p:grpSpPr>
        <a:xfrm>
          <a:off x="0" y="0"/>
          <a:ext cx="0" cy="0"/>
          <a:chOff x="0" y="0"/>
          <a:chExt cx="0" cy="0"/>
        </a:xfrm>
      </p:grpSpPr>
      <p:sp>
        <p:nvSpPr>
          <p:cNvPr id="5" name="Text Placeholder 4"/>
          <p:cNvSpPr>
            <a:spLocks noGrp="1"/>
          </p:cNvSpPr>
          <p:nvPr>
            <p:ph type="body" sz="quarter" idx="12" hasCustomPrompt="1"/>
          </p:nvPr>
        </p:nvSpPr>
        <p:spPr>
          <a:xfrm>
            <a:off x="584201" y="3962402"/>
            <a:ext cx="9144000" cy="276999"/>
          </a:xfrm>
          <a:noFill/>
        </p:spPr>
        <p:txBody>
          <a:bodyPr wrap="square" lIns="0" tIns="0" rIns="0" bIns="0">
            <a:spAutoFit/>
          </a:bodyPr>
          <a:lstStyle>
            <a:lvl1pPr marL="0" indent="0">
              <a:spcBef>
                <a:spcPts val="0"/>
              </a:spcBef>
              <a:buNone/>
              <a:defRPr sz="1799" spc="0" baseline="0">
                <a:solidFill>
                  <a:schemeClr val="tx1"/>
                </a:solidFill>
                <a:latin typeface="+mn-lt"/>
                <a:cs typeface="Segoe UI" panose="020B0502040204020203" pitchFamily="34" charset="0"/>
              </a:defRPr>
            </a:lvl1pPr>
          </a:lstStyle>
          <a:p>
            <a:pPr lvl="0"/>
            <a:r>
              <a:rPr lang="en-US"/>
              <a:t>Speaker name or subtitle text</a:t>
            </a:r>
          </a:p>
        </p:txBody>
      </p:sp>
      <p:pic>
        <p:nvPicPr>
          <p:cNvPr id="2" name="MS logo white - EMF" descr="Microsoft logo white text version">
            <a:extLst>
              <a:ext uri="{FF2B5EF4-FFF2-40B4-BE49-F238E27FC236}">
                <a16:creationId xmlns:a16="http://schemas.microsoft.com/office/drawing/2014/main" id="{74FE235F-02A3-CF25-8716-2552AE84423F}"/>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bwMode="black">
          <a:xfrm>
            <a:off x="584201" y="585788"/>
            <a:ext cx="1366245" cy="292608"/>
          </a:xfrm>
          <a:prstGeom prst="rect">
            <a:avLst/>
          </a:prstGeom>
        </p:spPr>
      </p:pic>
      <p:sp>
        <p:nvSpPr>
          <p:cNvPr id="4" name="Text Placeholder 5">
            <a:extLst>
              <a:ext uri="{FF2B5EF4-FFF2-40B4-BE49-F238E27FC236}">
                <a16:creationId xmlns:a16="http://schemas.microsoft.com/office/drawing/2014/main" id="{78924D58-B139-854C-A0BF-413BB17577FC}"/>
              </a:ext>
            </a:extLst>
          </p:cNvPr>
          <p:cNvSpPr>
            <a:spLocks noGrp="1"/>
          </p:cNvSpPr>
          <p:nvPr>
            <p:ph type="body" sz="quarter" idx="13" hasCustomPrompt="1"/>
          </p:nvPr>
        </p:nvSpPr>
        <p:spPr>
          <a:xfrm>
            <a:off x="584201" y="2979779"/>
            <a:ext cx="9144000" cy="553998"/>
          </a:xfrm>
        </p:spPr>
        <p:txBody>
          <a:bodyPr anchor="b"/>
          <a:lstStyle>
            <a:lvl1pPr marL="7938" indent="-7938" algn="l">
              <a:lnSpc>
                <a:spcPct val="90000"/>
              </a:lnSpc>
              <a:buFont typeface="Arial" panose="020B0604020202020204" pitchFamily="34" charset="0"/>
              <a:buNone/>
              <a:tabLst/>
              <a:defRPr sz="4000" b="1" i="0">
                <a:latin typeface="Segoe Sans Display Semibold" pitchFamily="2" charset="0"/>
                <a:cs typeface="Segoe Sans Display Semibold" pitchFamily="2" charset="0"/>
              </a:defRPr>
            </a:lvl1pPr>
          </a:lstStyle>
          <a:p>
            <a:pPr lvl="0"/>
            <a:r>
              <a:rPr lang="en-US"/>
              <a:t>Event name or presentation title</a:t>
            </a:r>
          </a:p>
        </p:txBody>
      </p:sp>
    </p:spTree>
    <p:extLst>
      <p:ext uri="{BB962C8B-B14F-4D97-AF65-F5344CB8AC3E}">
        <p14:creationId xmlns:p14="http://schemas.microsoft.com/office/powerpoint/2010/main" val="3130034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userDrawn="1">
          <p15:clr>
            <a:srgbClr val="5ACBF0"/>
          </p15:clr>
        </p15:guide>
        <p15:guide id="2" orient="horz" pos="2496" userDrawn="1">
          <p15:clr>
            <a:srgbClr val="5ACBF0"/>
          </p15:clr>
        </p15:guide>
        <p15:guide id="3" pos="6134" userDrawn="1">
          <p15:clr>
            <a:srgbClr val="5ACBF0"/>
          </p15:clr>
        </p15:guide>
        <p15:guide id="4" orient="horz" pos="216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232129372"/>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genda">
    <p:bg>
      <p:bgPr>
        <a:solidFill>
          <a:srgbClr val="101411"/>
        </a:solidFill>
        <a:effectLst/>
      </p:bgPr>
    </p:bg>
    <p:spTree>
      <p:nvGrpSpPr>
        <p:cNvPr id="1" name=""/>
        <p:cNvGrpSpPr/>
        <p:nvPr/>
      </p:nvGrpSpPr>
      <p:grpSpPr>
        <a:xfrm>
          <a:off x="0" y="0"/>
          <a:ext cx="0" cy="0"/>
          <a:chOff x="0" y="0"/>
          <a:chExt cx="0" cy="0"/>
        </a:xfrm>
      </p:grpSpPr>
      <p:sp>
        <p:nvSpPr>
          <p:cNvPr id="2" name="Text Placeholder 2">
            <a:extLst>
              <a:ext uri="{FF2B5EF4-FFF2-40B4-BE49-F238E27FC236}">
                <a16:creationId xmlns:a16="http://schemas.microsoft.com/office/drawing/2014/main" id="{93A06B34-F03E-5DC7-2F93-8740C8F86415}"/>
              </a:ext>
            </a:extLst>
          </p:cNvPr>
          <p:cNvSpPr>
            <a:spLocks noGrp="1"/>
          </p:cNvSpPr>
          <p:nvPr>
            <p:ph type="body" sz="quarter" idx="11" hasCustomPrompt="1"/>
          </p:nvPr>
        </p:nvSpPr>
        <p:spPr>
          <a:xfrm>
            <a:off x="4405847" y="318247"/>
            <a:ext cx="726315" cy="5804124"/>
          </a:xfrm>
          <a:prstGeom prst="rect">
            <a:avLst/>
          </a:prstGeom>
        </p:spPr>
        <p:txBody>
          <a:bodyPr/>
          <a:lstStyle>
            <a:lvl1pPr>
              <a:defRPr sz="2799" b="0" i="0">
                <a:solidFill>
                  <a:schemeClr val="bg2"/>
                </a:solidFill>
                <a:latin typeface="Mona Sans Display" pitchFamily="2" charset="77"/>
                <a:cs typeface="Mona Sans Display" pitchFamily="2" charset="77"/>
              </a:defRPr>
            </a:lvl1pPr>
          </a:lstStyle>
          <a:p>
            <a:pPr lvl="0"/>
            <a:r>
              <a:rPr lang="en-US"/>
              <a:t>01</a:t>
            </a:r>
          </a:p>
          <a:p>
            <a:pPr lvl="0"/>
            <a:r>
              <a:rPr lang="en-US"/>
              <a:t>02</a:t>
            </a:r>
          </a:p>
          <a:p>
            <a:pPr lvl="0"/>
            <a:r>
              <a:rPr lang="en-US"/>
              <a:t>03</a:t>
            </a:r>
          </a:p>
          <a:p>
            <a:pPr lvl="0"/>
            <a:r>
              <a:rPr lang="en-US"/>
              <a:t>04</a:t>
            </a:r>
          </a:p>
          <a:p>
            <a:pPr lvl="0"/>
            <a:r>
              <a:rPr lang="en-US"/>
              <a:t>05</a:t>
            </a:r>
          </a:p>
          <a:p>
            <a:pPr lvl="0"/>
            <a:r>
              <a:rPr lang="en-US"/>
              <a:t>06</a:t>
            </a:r>
          </a:p>
          <a:p>
            <a:pPr lvl="0"/>
            <a:r>
              <a:rPr lang="en-US"/>
              <a:t>07</a:t>
            </a:r>
          </a:p>
          <a:p>
            <a:pPr lvl="0"/>
            <a:r>
              <a:rPr lang="en-US"/>
              <a:t>08</a:t>
            </a:r>
          </a:p>
          <a:p>
            <a:pPr lvl="0"/>
            <a:r>
              <a:rPr lang="en-US"/>
              <a:t>09</a:t>
            </a:r>
          </a:p>
        </p:txBody>
      </p:sp>
      <p:sp>
        <p:nvSpPr>
          <p:cNvPr id="3" name="Text Placeholder 2">
            <a:extLst>
              <a:ext uri="{FF2B5EF4-FFF2-40B4-BE49-F238E27FC236}">
                <a16:creationId xmlns:a16="http://schemas.microsoft.com/office/drawing/2014/main" id="{00329222-7B60-0287-B5CD-B9A22C449836}"/>
              </a:ext>
            </a:extLst>
          </p:cNvPr>
          <p:cNvSpPr>
            <a:spLocks noGrp="1"/>
          </p:cNvSpPr>
          <p:nvPr>
            <p:ph type="body" sz="quarter" idx="12" hasCustomPrompt="1"/>
          </p:nvPr>
        </p:nvSpPr>
        <p:spPr>
          <a:xfrm>
            <a:off x="5132163" y="318247"/>
            <a:ext cx="6651966" cy="5804124"/>
          </a:xfrm>
          <a:prstGeom prst="rect">
            <a:avLst/>
          </a:prstGeom>
        </p:spPr>
        <p:txBody>
          <a:bodyPr/>
          <a:lstStyle>
            <a:lvl1pPr marL="0" marR="0" indent="0" algn="l" defTabSz="914034" rtl="0" eaLnBrk="1" fontAlgn="auto" latinLnBrk="0" hangingPunct="1">
              <a:lnSpc>
                <a:spcPct val="90000"/>
              </a:lnSpc>
              <a:spcBef>
                <a:spcPts val="1000"/>
              </a:spcBef>
              <a:spcAft>
                <a:spcPts val="0"/>
              </a:spcAft>
              <a:buClrTx/>
              <a:buSzTx/>
              <a:buFont typeface="Arial" panose="020B0604020202020204" pitchFamily="34" charset="0"/>
              <a:buNone/>
              <a:tabLst/>
              <a:defRPr sz="2799" b="0" i="0">
                <a:solidFill>
                  <a:schemeClr val="tx1"/>
                </a:solidFill>
                <a:latin typeface="Mona Sans Display" pitchFamily="2" charset="77"/>
                <a:cs typeface="Mona Sans Display" pitchFamily="2" charset="77"/>
              </a:defRPr>
            </a:lvl1pPr>
          </a:lstStyle>
          <a:p>
            <a:pPr lvl="0"/>
            <a:r>
              <a:rPr lang="en-US"/>
              <a:t>Section title</a:t>
            </a:r>
          </a:p>
          <a:p>
            <a:pPr lvl="0"/>
            <a:r>
              <a:rPr lang="en-US"/>
              <a:t>Section title </a:t>
            </a:r>
          </a:p>
          <a:p>
            <a:pPr lvl="0"/>
            <a:r>
              <a:rPr lang="en-US"/>
              <a:t>Section title</a:t>
            </a:r>
          </a:p>
          <a:p>
            <a:pPr lvl="0"/>
            <a:r>
              <a:rPr lang="en-US"/>
              <a:t>Section title</a:t>
            </a:r>
          </a:p>
          <a:p>
            <a:pPr lvl="0"/>
            <a:r>
              <a:rPr lang="en-US"/>
              <a:t>Section title</a:t>
            </a:r>
          </a:p>
          <a:p>
            <a:pPr marL="0" marR="0" lvl="0" indent="0" algn="l" defTabSz="914034"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Section title </a:t>
            </a:r>
          </a:p>
          <a:p>
            <a:pPr marL="0" marR="0" lvl="0" indent="0" algn="l" defTabSz="914034"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Section title </a:t>
            </a:r>
          </a:p>
          <a:p>
            <a:pPr marL="0" marR="0" lvl="0" indent="0" algn="l" defTabSz="914034"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Section title</a:t>
            </a:r>
          </a:p>
          <a:p>
            <a:pPr marL="0" marR="0" lvl="0" indent="0" algn="l" defTabSz="914034"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Section title  </a:t>
            </a:r>
          </a:p>
          <a:p>
            <a:pPr lvl="0"/>
            <a:endParaRPr lang="en-US"/>
          </a:p>
        </p:txBody>
      </p:sp>
      <p:sp>
        <p:nvSpPr>
          <p:cNvPr id="7" name="Rectangle 6">
            <a:extLst>
              <a:ext uri="{FF2B5EF4-FFF2-40B4-BE49-F238E27FC236}">
                <a16:creationId xmlns:a16="http://schemas.microsoft.com/office/drawing/2014/main" id="{661974D1-2B3B-9B4D-272E-11CF159EBA96}"/>
              </a:ext>
            </a:extLst>
          </p:cNvPr>
          <p:cNvSpPr/>
          <p:nvPr userDrawn="1"/>
        </p:nvSpPr>
        <p:spPr>
          <a:xfrm>
            <a:off x="4076446" y="-2"/>
            <a:ext cx="9146" cy="6455440"/>
          </a:xfrm>
          <a:prstGeom prst="rect">
            <a:avLst/>
          </a:prstGeom>
          <a:solidFill>
            <a:srgbClr val="90969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16" name="TextBox 15">
            <a:extLst>
              <a:ext uri="{FF2B5EF4-FFF2-40B4-BE49-F238E27FC236}">
                <a16:creationId xmlns:a16="http://schemas.microsoft.com/office/drawing/2014/main" id="{8F169222-62F0-2EFF-01A8-8D6A3B1B695C}"/>
              </a:ext>
            </a:extLst>
          </p:cNvPr>
          <p:cNvSpPr txBox="1"/>
          <p:nvPr userDrawn="1"/>
        </p:nvSpPr>
        <p:spPr>
          <a:xfrm>
            <a:off x="407872" y="318247"/>
            <a:ext cx="3251737" cy="1996572"/>
          </a:xfrm>
          <a:prstGeom prst="rect">
            <a:avLst/>
          </a:prstGeom>
          <a:noFill/>
        </p:spPr>
        <p:txBody>
          <a:bodyPr wrap="none" lIns="0" tIns="0" rIns="0" bIns="0" rtlCol="0">
            <a:spAutoFit/>
          </a:bodyPr>
          <a:lstStyle/>
          <a:p>
            <a:pPr>
              <a:lnSpc>
                <a:spcPct val="90000"/>
              </a:lnSpc>
            </a:pPr>
            <a:r>
              <a:rPr lang="en-US" sz="7200" spc="0">
                <a:latin typeface="Mona Sans Display" pitchFamily="2" charset="77"/>
                <a:cs typeface="Mona Sans Display" pitchFamily="2" charset="77"/>
              </a:rPr>
              <a:t>Session</a:t>
            </a:r>
            <a:br>
              <a:rPr lang="en-US" sz="7200" spc="0">
                <a:latin typeface="Mona Sans Display" pitchFamily="2" charset="77"/>
                <a:cs typeface="Mona Sans Display" pitchFamily="2" charset="77"/>
              </a:rPr>
            </a:br>
            <a:r>
              <a:rPr lang="en-US" sz="7200" spc="0">
                <a:solidFill>
                  <a:schemeClr val="bg2"/>
                </a:solidFill>
                <a:latin typeface="Mona Sans Display" pitchFamily="2" charset="77"/>
                <a:cs typeface="Mona Sans Display" pitchFamily="2" charset="77"/>
              </a:rPr>
              <a:t>Agenda</a:t>
            </a:r>
          </a:p>
        </p:txBody>
      </p:sp>
      <p:sp>
        <p:nvSpPr>
          <p:cNvPr id="25" name="Rectangle 24">
            <a:extLst>
              <a:ext uri="{FF2B5EF4-FFF2-40B4-BE49-F238E27FC236}">
                <a16:creationId xmlns:a16="http://schemas.microsoft.com/office/drawing/2014/main" id="{D18BEDA9-9E4A-4AB3-2AC5-BA36C010DBBB}"/>
              </a:ext>
            </a:extLst>
          </p:cNvPr>
          <p:cNvSpPr>
            <a:spLocks noGrp="1" noRot="1" noMove="1" noResize="1" noEditPoints="1" noAdjustHandles="1" noChangeArrowheads="1" noChangeShapeType="1"/>
          </p:cNvSpPr>
          <p:nvPr userDrawn="1"/>
        </p:nvSpPr>
        <p:spPr>
          <a:xfrm>
            <a:off x="-63" y="6437150"/>
            <a:ext cx="12192127" cy="18288"/>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26" name="Rectangle 25">
            <a:extLst>
              <a:ext uri="{FF2B5EF4-FFF2-40B4-BE49-F238E27FC236}">
                <a16:creationId xmlns:a16="http://schemas.microsoft.com/office/drawing/2014/main" id="{848B612C-5E67-5414-731A-C9339B410D72}"/>
              </a:ext>
            </a:extLst>
          </p:cNvPr>
          <p:cNvSpPr>
            <a:spLocks noGrp="1" noRot="1" noMove="1" noResize="1" noEditPoints="1" noAdjustHandles="1" noChangeArrowheads="1" noChangeShapeType="1"/>
          </p:cNvSpPr>
          <p:nvPr userDrawn="1"/>
        </p:nvSpPr>
        <p:spPr>
          <a:xfrm>
            <a:off x="11784986" y="6455664"/>
            <a:ext cx="9146" cy="402336"/>
          </a:xfrm>
          <a:prstGeom prst="rect">
            <a:avLst/>
          </a:prstGeom>
          <a:solidFill>
            <a:srgbClr val="90969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pic>
        <p:nvPicPr>
          <p:cNvPr id="27" name="Graphic 26">
            <a:extLst>
              <a:ext uri="{FF2B5EF4-FFF2-40B4-BE49-F238E27FC236}">
                <a16:creationId xmlns:a16="http://schemas.microsoft.com/office/drawing/2014/main" id="{1A91557B-968A-5EC0-CAFB-09897FC08F54}"/>
              </a:ext>
              <a:ext uri="{C183D7F6-B498-43B3-948B-1728B52AA6E4}">
                <adec:decorative xmlns:adec="http://schemas.microsoft.com/office/drawing/2017/decorative" val="1"/>
              </a:ext>
            </a:extLst>
          </p:cNvPr>
          <p:cNvPicPr>
            <a:picLocks noGrp="1" noRot="1" noMove="1" noResize="1" noEditPoints="1" noAdjustHandles="1" noChangeArrowheads="1" noChangeShapeType="1" noCrop="1"/>
          </p:cNvPicPr>
          <p:nvPr userDrawn="1"/>
        </p:nvPicPr>
        <p:blipFill>
          <a:blip>
            <a:extLst>
              <a:ext uri="{96DAC541-7B7A-43D3-8B79-37D633B846F1}">
                <asvg:svgBlip xmlns:asvg="http://schemas.microsoft.com/office/drawing/2016/SVG/main" r:embed="rId2"/>
              </a:ext>
            </a:extLst>
          </a:blip>
          <a:stretch>
            <a:fillRect/>
          </a:stretch>
        </p:blipFill>
        <p:spPr>
          <a:xfrm>
            <a:off x="11862915" y="6530994"/>
            <a:ext cx="260367" cy="251679"/>
          </a:xfrm>
          <a:prstGeom prst="rect">
            <a:avLst/>
          </a:prstGeom>
        </p:spPr>
      </p:pic>
      <p:sp>
        <p:nvSpPr>
          <p:cNvPr id="28" name="Text Placeholder 13">
            <a:extLst>
              <a:ext uri="{FF2B5EF4-FFF2-40B4-BE49-F238E27FC236}">
                <a16:creationId xmlns:a16="http://schemas.microsoft.com/office/drawing/2014/main" id="{73D074C2-03EF-908D-252E-5ED8D14F44A3}"/>
              </a:ext>
            </a:extLst>
          </p:cNvPr>
          <p:cNvSpPr>
            <a:spLocks noGrp="1" noRot="1" noMove="1" noResize="1" noEditPoints="1" noAdjustHandles="1" noChangeArrowheads="1" noChangeShapeType="1"/>
          </p:cNvSpPr>
          <p:nvPr>
            <p:ph type="body" sz="quarter" idx="10" hasCustomPrompt="1"/>
          </p:nvPr>
        </p:nvSpPr>
        <p:spPr>
          <a:xfrm>
            <a:off x="188962" y="6595278"/>
            <a:ext cx="11498032" cy="123111"/>
          </a:xfrm>
          <a:prstGeom prst="rect">
            <a:avLst/>
          </a:prstGeom>
        </p:spPr>
        <p:txBody>
          <a:bodyPr lIns="0" tIns="0" rIns="0" bIns="0" anchor="ctr"/>
          <a:lstStyle>
            <a:lvl1pPr algn="r">
              <a:defRPr sz="800" cap="all" baseline="0">
                <a:solidFill>
                  <a:schemeClr val="bg2"/>
                </a:solidFill>
                <a:latin typeface="Mona Sans Mono" pitchFamily="2" charset="77"/>
                <a:cs typeface="Mona Sans Mono" pitchFamily="2" charset="77"/>
              </a:defRPr>
            </a:lvl1pPr>
          </a:lstStyle>
          <a:p>
            <a:pPr lvl="0"/>
            <a:r>
              <a:rPr lang="en-US"/>
              <a:t>OPTIONAL</a:t>
            </a:r>
          </a:p>
        </p:txBody>
      </p:sp>
    </p:spTree>
    <p:extLst>
      <p:ext uri="{BB962C8B-B14F-4D97-AF65-F5344CB8AC3E}">
        <p14:creationId xmlns:p14="http://schemas.microsoft.com/office/powerpoint/2010/main" val="2375681114"/>
      </p:ext>
    </p:extLst>
  </p:cSld>
  <p:clrMapOvr>
    <a:masterClrMapping/>
  </p:clrMapOvr>
  <p:transition>
    <p:fade/>
  </p:transition>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p:bg>
      <p:bgPr>
        <a:solidFill>
          <a:srgbClr val="10141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A3F0248E-07E8-06F9-9AAF-0C1CD16713FB}"/>
              </a:ext>
            </a:extLst>
          </p:cNvPr>
          <p:cNvSpPr>
            <a:spLocks noGrp="1" noRot="1" noMove="1" noResize="1" noEditPoints="1" noAdjustHandles="1" noChangeArrowheads="1" noChangeShapeType="1"/>
          </p:cNvSpPr>
          <p:nvPr userDrawn="1"/>
        </p:nvSpPr>
        <p:spPr>
          <a:xfrm>
            <a:off x="-63" y="6437150"/>
            <a:ext cx="12192127" cy="18288"/>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16" name="Rectangle 15">
            <a:extLst>
              <a:ext uri="{FF2B5EF4-FFF2-40B4-BE49-F238E27FC236}">
                <a16:creationId xmlns:a16="http://schemas.microsoft.com/office/drawing/2014/main" id="{51BEE7DE-452C-214F-7F38-C14C82A42BDA}"/>
              </a:ext>
            </a:extLst>
          </p:cNvPr>
          <p:cNvSpPr>
            <a:spLocks noGrp="1" noRot="1" noMove="1" noResize="1" noEditPoints="1" noAdjustHandles="1" noChangeArrowheads="1" noChangeShapeType="1"/>
          </p:cNvSpPr>
          <p:nvPr userDrawn="1"/>
        </p:nvSpPr>
        <p:spPr>
          <a:xfrm>
            <a:off x="11784986" y="6455664"/>
            <a:ext cx="9146" cy="402336"/>
          </a:xfrm>
          <a:prstGeom prst="rect">
            <a:avLst/>
          </a:prstGeom>
          <a:solidFill>
            <a:srgbClr val="90969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pic>
        <p:nvPicPr>
          <p:cNvPr id="17" name="Graphic 16">
            <a:extLst>
              <a:ext uri="{FF2B5EF4-FFF2-40B4-BE49-F238E27FC236}">
                <a16:creationId xmlns:a16="http://schemas.microsoft.com/office/drawing/2014/main" id="{D7749530-64E1-E47A-E8E6-06385AE55519}"/>
              </a:ext>
              <a:ext uri="{C183D7F6-B498-43B3-948B-1728B52AA6E4}">
                <adec:decorative xmlns:adec="http://schemas.microsoft.com/office/drawing/2017/decorative" val="1"/>
              </a:ext>
            </a:extLst>
          </p:cNvPr>
          <p:cNvPicPr>
            <a:picLocks noGrp="1" noRot="1" noMove="1" noResize="1" noEditPoints="1" noAdjustHandles="1" noChangeArrowheads="1" noChangeShapeType="1" noCrop="1"/>
          </p:cNvPicPr>
          <p:nvPr userDrawn="1"/>
        </p:nvPicPr>
        <p:blipFill>
          <a:blip>
            <a:extLst>
              <a:ext uri="{96DAC541-7B7A-43D3-8B79-37D633B846F1}">
                <asvg:svgBlip xmlns:asvg="http://schemas.microsoft.com/office/drawing/2016/SVG/main" r:embed="rId2"/>
              </a:ext>
            </a:extLst>
          </a:blip>
          <a:stretch>
            <a:fillRect/>
          </a:stretch>
        </p:blipFill>
        <p:spPr>
          <a:xfrm>
            <a:off x="11862915" y="6530994"/>
            <a:ext cx="260367" cy="251679"/>
          </a:xfrm>
          <a:prstGeom prst="rect">
            <a:avLst/>
          </a:prstGeom>
        </p:spPr>
      </p:pic>
      <p:sp>
        <p:nvSpPr>
          <p:cNvPr id="18" name="Text Placeholder 13">
            <a:extLst>
              <a:ext uri="{FF2B5EF4-FFF2-40B4-BE49-F238E27FC236}">
                <a16:creationId xmlns:a16="http://schemas.microsoft.com/office/drawing/2014/main" id="{47249D01-C24C-14C8-0425-CFAD66343AB4}"/>
              </a:ext>
            </a:extLst>
          </p:cNvPr>
          <p:cNvSpPr>
            <a:spLocks noGrp="1" noRot="1" noMove="1" noResize="1" noEditPoints="1" noAdjustHandles="1" noChangeArrowheads="1" noChangeShapeType="1"/>
          </p:cNvSpPr>
          <p:nvPr>
            <p:ph type="body" sz="quarter" idx="10" hasCustomPrompt="1"/>
          </p:nvPr>
        </p:nvSpPr>
        <p:spPr>
          <a:xfrm>
            <a:off x="188962" y="6595278"/>
            <a:ext cx="11498032" cy="123111"/>
          </a:xfrm>
          <a:prstGeom prst="rect">
            <a:avLst/>
          </a:prstGeom>
        </p:spPr>
        <p:txBody>
          <a:bodyPr lIns="0" tIns="0" rIns="0" bIns="0" anchor="ctr"/>
          <a:lstStyle>
            <a:lvl1pPr algn="r">
              <a:defRPr sz="800" cap="all" baseline="0">
                <a:solidFill>
                  <a:schemeClr val="bg2"/>
                </a:solidFill>
                <a:latin typeface="Mona Sans Mono" pitchFamily="2" charset="77"/>
                <a:cs typeface="Mona Sans Mono" pitchFamily="2" charset="77"/>
              </a:defRPr>
            </a:lvl1pPr>
          </a:lstStyle>
          <a:p>
            <a:pPr lvl="0"/>
            <a:r>
              <a:rPr lang="en-US"/>
              <a:t>OPTIONAL</a:t>
            </a:r>
          </a:p>
        </p:txBody>
      </p:sp>
      <p:sp>
        <p:nvSpPr>
          <p:cNvPr id="5" name="Text Placeholder 4">
            <a:extLst>
              <a:ext uri="{FF2B5EF4-FFF2-40B4-BE49-F238E27FC236}">
                <a16:creationId xmlns:a16="http://schemas.microsoft.com/office/drawing/2014/main" id="{F692EC6E-F38D-2EB6-3559-4D76ED163812}"/>
              </a:ext>
            </a:extLst>
          </p:cNvPr>
          <p:cNvSpPr>
            <a:spLocks noGrp="1"/>
          </p:cNvSpPr>
          <p:nvPr>
            <p:ph type="body" sz="quarter" idx="11" hasCustomPrompt="1"/>
          </p:nvPr>
        </p:nvSpPr>
        <p:spPr>
          <a:xfrm>
            <a:off x="397364" y="419100"/>
            <a:ext cx="11415126" cy="6017824"/>
          </a:xfrm>
          <a:prstGeom prst="rect">
            <a:avLst/>
          </a:prstGeom>
        </p:spPr>
        <p:txBody>
          <a:bodyPr lIns="0" tIns="0" rIns="0" bIns="0" anchor="b"/>
          <a:lstStyle>
            <a:lvl1pPr>
              <a:defRPr sz="9600"/>
            </a:lvl1pPr>
          </a:lstStyle>
          <a:p>
            <a:pPr lvl="0"/>
            <a:r>
              <a:rPr lang="en-US"/>
              <a:t>Section name</a:t>
            </a:r>
          </a:p>
        </p:txBody>
      </p:sp>
    </p:spTree>
    <p:extLst>
      <p:ext uri="{BB962C8B-B14F-4D97-AF65-F5344CB8AC3E}">
        <p14:creationId xmlns:p14="http://schemas.microsoft.com/office/powerpoint/2010/main" val="2459713623"/>
      </p:ext>
    </p:extLst>
  </p:cSld>
  <p:clrMapOvr>
    <a:masterClrMapping/>
  </p:clrMapOvr>
  <p:transition>
    <p:fade/>
  </p:transition>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Large statement">
    <p:bg>
      <p:bgPr>
        <a:solidFill>
          <a:srgbClr val="10141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15E4003-1D40-7897-1FC6-FF65C90164F0}"/>
              </a:ext>
            </a:extLst>
          </p:cNvPr>
          <p:cNvSpPr/>
          <p:nvPr userDrawn="1"/>
        </p:nvSpPr>
        <p:spPr>
          <a:xfrm>
            <a:off x="-63" y="6437150"/>
            <a:ext cx="12192127" cy="18288"/>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8" name="Rectangle 7">
            <a:extLst>
              <a:ext uri="{FF2B5EF4-FFF2-40B4-BE49-F238E27FC236}">
                <a16:creationId xmlns:a16="http://schemas.microsoft.com/office/drawing/2014/main" id="{0BE37B27-DEEB-9467-E362-1A2C671792C0}"/>
              </a:ext>
            </a:extLst>
          </p:cNvPr>
          <p:cNvSpPr/>
          <p:nvPr userDrawn="1"/>
        </p:nvSpPr>
        <p:spPr>
          <a:xfrm>
            <a:off x="11784986" y="6455664"/>
            <a:ext cx="9146" cy="402336"/>
          </a:xfrm>
          <a:prstGeom prst="rect">
            <a:avLst/>
          </a:prstGeom>
          <a:solidFill>
            <a:srgbClr val="90969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pic>
        <p:nvPicPr>
          <p:cNvPr id="9" name="Graphic 8">
            <a:extLst>
              <a:ext uri="{FF2B5EF4-FFF2-40B4-BE49-F238E27FC236}">
                <a16:creationId xmlns:a16="http://schemas.microsoft.com/office/drawing/2014/main" id="{6003487B-C5AC-7790-7D60-2DFC60A19E59}"/>
              </a:ext>
              <a:ext uri="{C183D7F6-B498-43B3-948B-1728B52AA6E4}">
                <adec:decorative xmlns:adec="http://schemas.microsoft.com/office/drawing/2017/decorative" val="1"/>
              </a:ext>
            </a:extLst>
          </p:cNvPr>
          <p:cNvPicPr/>
          <p:nvPr userDrawn="1"/>
        </p:nvPicPr>
        <p:blipFill>
          <a:blip>
            <a:extLst>
              <a:ext uri="{96DAC541-7B7A-43D3-8B79-37D633B846F1}">
                <asvg:svgBlip xmlns:asvg="http://schemas.microsoft.com/office/drawing/2016/SVG/main" r:embed="rId2"/>
              </a:ext>
            </a:extLst>
          </a:blip>
          <a:stretch>
            <a:fillRect/>
          </a:stretch>
        </p:blipFill>
        <p:spPr>
          <a:xfrm>
            <a:off x="11862915" y="6530994"/>
            <a:ext cx="260367" cy="251679"/>
          </a:xfrm>
          <a:prstGeom prst="rect">
            <a:avLst/>
          </a:prstGeom>
        </p:spPr>
      </p:pic>
      <p:sp>
        <p:nvSpPr>
          <p:cNvPr id="10" name="Text Placeholder 13">
            <a:extLst>
              <a:ext uri="{FF2B5EF4-FFF2-40B4-BE49-F238E27FC236}">
                <a16:creationId xmlns:a16="http://schemas.microsoft.com/office/drawing/2014/main" id="{60E4617F-1087-AA0E-4F82-FDB96276CB8E}"/>
              </a:ext>
            </a:extLst>
          </p:cNvPr>
          <p:cNvSpPr>
            <a:spLocks noGrp="1"/>
          </p:cNvSpPr>
          <p:nvPr>
            <p:ph type="body" sz="quarter" idx="10" hasCustomPrompt="1"/>
          </p:nvPr>
        </p:nvSpPr>
        <p:spPr>
          <a:xfrm>
            <a:off x="188962" y="6595278"/>
            <a:ext cx="11498032" cy="123111"/>
          </a:xfrm>
          <a:prstGeom prst="rect">
            <a:avLst/>
          </a:prstGeom>
        </p:spPr>
        <p:txBody>
          <a:bodyPr lIns="0" tIns="0" rIns="0" bIns="0" anchor="ctr"/>
          <a:lstStyle>
            <a:lvl1pPr algn="r">
              <a:defRPr sz="800" cap="all" baseline="0">
                <a:solidFill>
                  <a:schemeClr val="bg2"/>
                </a:solidFill>
                <a:latin typeface="Mona Sans Mono" pitchFamily="2" charset="77"/>
                <a:cs typeface="Mona Sans Mono" pitchFamily="2" charset="77"/>
              </a:defRPr>
            </a:lvl1pPr>
          </a:lstStyle>
          <a:p>
            <a:pPr lvl="0"/>
            <a:r>
              <a:rPr lang="en-US"/>
              <a:t>OPTIONAL</a:t>
            </a:r>
          </a:p>
        </p:txBody>
      </p:sp>
      <p:sp>
        <p:nvSpPr>
          <p:cNvPr id="5" name="Text Placeholder 4">
            <a:extLst>
              <a:ext uri="{FF2B5EF4-FFF2-40B4-BE49-F238E27FC236}">
                <a16:creationId xmlns:a16="http://schemas.microsoft.com/office/drawing/2014/main" id="{ED605A9D-66A0-F1D2-44A3-71DA83541B4E}"/>
              </a:ext>
            </a:extLst>
          </p:cNvPr>
          <p:cNvSpPr>
            <a:spLocks noGrp="1"/>
          </p:cNvSpPr>
          <p:nvPr>
            <p:ph type="body" sz="quarter" idx="11" hasCustomPrompt="1"/>
          </p:nvPr>
        </p:nvSpPr>
        <p:spPr>
          <a:xfrm>
            <a:off x="188963" y="786084"/>
            <a:ext cx="11814076" cy="5285835"/>
          </a:xfrm>
          <a:prstGeom prst="rect">
            <a:avLst/>
          </a:prstGeom>
        </p:spPr>
        <p:txBody>
          <a:bodyPr lIns="0" tIns="0" rIns="0" bIns="0" anchor="ctr"/>
          <a:lstStyle>
            <a:lvl1pPr algn="ctr">
              <a:defRPr sz="6000"/>
            </a:lvl1pPr>
          </a:lstStyle>
          <a:p>
            <a:pPr lvl="0"/>
            <a:r>
              <a:rPr lang="en-US"/>
              <a:t>Large Statement</a:t>
            </a:r>
          </a:p>
        </p:txBody>
      </p:sp>
    </p:spTree>
    <p:extLst>
      <p:ext uri="{BB962C8B-B14F-4D97-AF65-F5344CB8AC3E}">
        <p14:creationId xmlns:p14="http://schemas.microsoft.com/office/powerpoint/2010/main" val="2191561938"/>
      </p:ext>
    </p:extLst>
  </p:cSld>
  <p:clrMapOvr>
    <a:masterClrMapping/>
  </p:clrMapOvr>
  <p:transition>
    <p:fade/>
  </p:transition>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Quote">
    <p:bg>
      <p:bgPr>
        <a:solidFill>
          <a:srgbClr val="101411"/>
        </a:solidFill>
        <a:effectLst/>
      </p:bgPr>
    </p:bg>
    <p:spTree>
      <p:nvGrpSpPr>
        <p:cNvPr id="1" name=""/>
        <p:cNvGrpSpPr/>
        <p:nvPr/>
      </p:nvGrpSpPr>
      <p:grpSpPr>
        <a:xfrm>
          <a:off x="0" y="0"/>
          <a:ext cx="0" cy="0"/>
          <a:chOff x="0" y="0"/>
          <a:chExt cx="0" cy="0"/>
        </a:xfrm>
      </p:grpSpPr>
      <p:sp>
        <p:nvSpPr>
          <p:cNvPr id="7" name="Text Placeholder 10">
            <a:extLst>
              <a:ext uri="{FF2B5EF4-FFF2-40B4-BE49-F238E27FC236}">
                <a16:creationId xmlns:a16="http://schemas.microsoft.com/office/drawing/2014/main" id="{534954D9-5464-08AC-379C-E489C279BA1A}"/>
              </a:ext>
            </a:extLst>
          </p:cNvPr>
          <p:cNvSpPr>
            <a:spLocks noGrp="1"/>
          </p:cNvSpPr>
          <p:nvPr>
            <p:ph type="body" sz="quarter" idx="10" hasCustomPrompt="1"/>
          </p:nvPr>
        </p:nvSpPr>
        <p:spPr>
          <a:xfrm>
            <a:off x="814634" y="5591395"/>
            <a:ext cx="10969158" cy="274622"/>
          </a:xfrm>
          <a:prstGeom prst="rect">
            <a:avLst/>
          </a:prstGeom>
        </p:spPr>
        <p:txBody>
          <a:bodyPr lIns="0" tIns="0" rIns="0" bIns="0"/>
          <a:lstStyle>
            <a:lvl1pPr algn="l">
              <a:defRPr sz="1600" cap="all" baseline="0">
                <a:latin typeface="Mona Sans Mono" pitchFamily="2" charset="77"/>
                <a:cs typeface="Mona Sans Mono" pitchFamily="2" charset="77"/>
              </a:defRPr>
            </a:lvl1pPr>
          </a:lstStyle>
          <a:p>
            <a:pPr lvl="0"/>
            <a:r>
              <a:rPr lang="en-US"/>
              <a:t>First &amp; last name</a:t>
            </a:r>
          </a:p>
        </p:txBody>
      </p:sp>
      <p:sp>
        <p:nvSpPr>
          <p:cNvPr id="8" name="Text Placeholder 10">
            <a:extLst>
              <a:ext uri="{FF2B5EF4-FFF2-40B4-BE49-F238E27FC236}">
                <a16:creationId xmlns:a16="http://schemas.microsoft.com/office/drawing/2014/main" id="{89571EA7-B72C-D131-8322-3D06E76D2CA8}"/>
              </a:ext>
            </a:extLst>
          </p:cNvPr>
          <p:cNvSpPr>
            <a:spLocks noGrp="1"/>
          </p:cNvSpPr>
          <p:nvPr>
            <p:ph type="body" sz="quarter" idx="11" hasCustomPrompt="1"/>
          </p:nvPr>
        </p:nvSpPr>
        <p:spPr>
          <a:xfrm>
            <a:off x="814634" y="5885128"/>
            <a:ext cx="10969158" cy="198600"/>
          </a:xfrm>
          <a:prstGeom prst="rect">
            <a:avLst/>
          </a:prstGeom>
        </p:spPr>
        <p:txBody>
          <a:bodyPr lIns="0" tIns="0" rIns="0" bIns="0"/>
          <a:lstStyle>
            <a:lvl1pPr algn="l">
              <a:defRPr sz="1600" b="0" i="0">
                <a:solidFill>
                  <a:schemeClr val="bg2"/>
                </a:solidFill>
                <a:latin typeface="Mona Sans Display Medium" pitchFamily="2" charset="77"/>
                <a:cs typeface="Mona Sans Display Medium" pitchFamily="2" charset="77"/>
              </a:defRPr>
            </a:lvl1pPr>
          </a:lstStyle>
          <a:p>
            <a:pPr lvl="0"/>
            <a:r>
              <a:rPr lang="en-US"/>
              <a:t>Position, Company</a:t>
            </a:r>
          </a:p>
        </p:txBody>
      </p:sp>
      <p:sp>
        <p:nvSpPr>
          <p:cNvPr id="13" name="Rectangle 12">
            <a:extLst>
              <a:ext uri="{FF2B5EF4-FFF2-40B4-BE49-F238E27FC236}">
                <a16:creationId xmlns:a16="http://schemas.microsoft.com/office/drawing/2014/main" id="{B2BD8849-19D6-3DB8-F712-BB8AFDC7B6FB}"/>
              </a:ext>
            </a:extLst>
          </p:cNvPr>
          <p:cNvSpPr/>
          <p:nvPr userDrawn="1"/>
        </p:nvSpPr>
        <p:spPr>
          <a:xfrm>
            <a:off x="406950" y="5416705"/>
            <a:ext cx="11378099" cy="18288"/>
          </a:xfrm>
          <a:prstGeom prst="rect">
            <a:avLst/>
          </a:prstGeom>
          <a:solidFill>
            <a:srgbClr val="5A615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14" name="Rectangle 13">
            <a:extLst>
              <a:ext uri="{FF2B5EF4-FFF2-40B4-BE49-F238E27FC236}">
                <a16:creationId xmlns:a16="http://schemas.microsoft.com/office/drawing/2014/main" id="{2A244F3B-5574-D60C-496B-BA64FBD50873}"/>
              </a:ext>
            </a:extLst>
          </p:cNvPr>
          <p:cNvSpPr>
            <a:spLocks noChangeAspect="1"/>
          </p:cNvSpPr>
          <p:nvPr userDrawn="1"/>
        </p:nvSpPr>
        <p:spPr>
          <a:xfrm>
            <a:off x="408207" y="5604010"/>
            <a:ext cx="100610" cy="100584"/>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17" name="TextBox 16">
            <a:extLst>
              <a:ext uri="{FF2B5EF4-FFF2-40B4-BE49-F238E27FC236}">
                <a16:creationId xmlns:a16="http://schemas.microsoft.com/office/drawing/2014/main" id="{7644E493-E256-32B5-1992-A6C48DEF983D}"/>
              </a:ext>
            </a:extLst>
          </p:cNvPr>
          <p:cNvSpPr txBox="1"/>
          <p:nvPr userDrawn="1"/>
        </p:nvSpPr>
        <p:spPr>
          <a:xfrm>
            <a:off x="406950" y="312754"/>
            <a:ext cx="317478" cy="615553"/>
          </a:xfrm>
          <a:prstGeom prst="rect">
            <a:avLst/>
          </a:prstGeom>
          <a:noFill/>
        </p:spPr>
        <p:txBody>
          <a:bodyPr wrap="none" lIns="0" tIns="0" rIns="0" bIns="0" rtlCol="0">
            <a:spAutoFit/>
          </a:bodyPr>
          <a:lstStyle/>
          <a:p>
            <a:pPr algn="l"/>
            <a:r>
              <a:rPr lang="en-US" sz="4000">
                <a:solidFill>
                  <a:schemeClr val="accent4"/>
                </a:solidFill>
                <a:latin typeface="Mona Sans Mono" pitchFamily="2" charset="77"/>
                <a:cs typeface="Mona Sans Mono" pitchFamily="2" charset="77"/>
              </a:rPr>
              <a:t>“</a:t>
            </a:r>
          </a:p>
        </p:txBody>
      </p:sp>
      <p:sp>
        <p:nvSpPr>
          <p:cNvPr id="3" name="Rectangle 2">
            <a:extLst>
              <a:ext uri="{FF2B5EF4-FFF2-40B4-BE49-F238E27FC236}">
                <a16:creationId xmlns:a16="http://schemas.microsoft.com/office/drawing/2014/main" id="{FA0A1586-AB10-D73C-47FC-C9BAECEEBECD}"/>
              </a:ext>
            </a:extLst>
          </p:cNvPr>
          <p:cNvSpPr/>
          <p:nvPr userDrawn="1"/>
        </p:nvSpPr>
        <p:spPr>
          <a:xfrm>
            <a:off x="-63" y="6437150"/>
            <a:ext cx="12192127" cy="18288"/>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4" name="Rectangle 3">
            <a:extLst>
              <a:ext uri="{FF2B5EF4-FFF2-40B4-BE49-F238E27FC236}">
                <a16:creationId xmlns:a16="http://schemas.microsoft.com/office/drawing/2014/main" id="{BB321977-F51E-64FE-277C-01196E3B2C7D}"/>
              </a:ext>
            </a:extLst>
          </p:cNvPr>
          <p:cNvSpPr/>
          <p:nvPr userDrawn="1"/>
        </p:nvSpPr>
        <p:spPr>
          <a:xfrm>
            <a:off x="11784986" y="6455664"/>
            <a:ext cx="9146" cy="402336"/>
          </a:xfrm>
          <a:prstGeom prst="rect">
            <a:avLst/>
          </a:prstGeom>
          <a:solidFill>
            <a:srgbClr val="90969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pic>
        <p:nvPicPr>
          <p:cNvPr id="5" name="Graphic 4">
            <a:extLst>
              <a:ext uri="{FF2B5EF4-FFF2-40B4-BE49-F238E27FC236}">
                <a16:creationId xmlns:a16="http://schemas.microsoft.com/office/drawing/2014/main" id="{2C48EA89-4140-7741-04A5-8ED8F55FDF16}"/>
              </a:ext>
              <a:ext uri="{C183D7F6-B498-43B3-948B-1728B52AA6E4}">
                <adec:decorative xmlns:adec="http://schemas.microsoft.com/office/drawing/2017/decorative" val="1"/>
              </a:ext>
            </a:extLst>
          </p:cNvPr>
          <p:cNvPicPr/>
          <p:nvPr userDrawn="1"/>
        </p:nvPicPr>
        <p:blipFill>
          <a:blip>
            <a:extLst>
              <a:ext uri="{96DAC541-7B7A-43D3-8B79-37D633B846F1}">
                <asvg:svgBlip xmlns:asvg="http://schemas.microsoft.com/office/drawing/2016/SVG/main" r:embed="rId2"/>
              </a:ext>
            </a:extLst>
          </a:blip>
          <a:stretch>
            <a:fillRect/>
          </a:stretch>
        </p:blipFill>
        <p:spPr>
          <a:xfrm>
            <a:off x="11862915" y="6530994"/>
            <a:ext cx="260367" cy="251679"/>
          </a:xfrm>
          <a:prstGeom prst="rect">
            <a:avLst/>
          </a:prstGeom>
        </p:spPr>
      </p:pic>
      <p:sp>
        <p:nvSpPr>
          <p:cNvPr id="6" name="Text Placeholder 13">
            <a:extLst>
              <a:ext uri="{FF2B5EF4-FFF2-40B4-BE49-F238E27FC236}">
                <a16:creationId xmlns:a16="http://schemas.microsoft.com/office/drawing/2014/main" id="{6961406F-D562-12AC-E0BF-40EBD7327588}"/>
              </a:ext>
            </a:extLst>
          </p:cNvPr>
          <p:cNvSpPr>
            <a:spLocks noGrp="1"/>
          </p:cNvSpPr>
          <p:nvPr>
            <p:ph type="body" sz="quarter" idx="12" hasCustomPrompt="1"/>
          </p:nvPr>
        </p:nvSpPr>
        <p:spPr>
          <a:xfrm>
            <a:off x="188962" y="6595278"/>
            <a:ext cx="11498032" cy="123111"/>
          </a:xfrm>
          <a:prstGeom prst="rect">
            <a:avLst/>
          </a:prstGeom>
        </p:spPr>
        <p:txBody>
          <a:bodyPr lIns="0" tIns="0" rIns="0" bIns="0" anchor="ctr"/>
          <a:lstStyle>
            <a:lvl1pPr algn="r">
              <a:defRPr sz="800" cap="all" baseline="0">
                <a:solidFill>
                  <a:schemeClr val="bg2"/>
                </a:solidFill>
                <a:latin typeface="Mona Sans Mono" pitchFamily="2" charset="77"/>
                <a:cs typeface="Mona Sans Mono" pitchFamily="2" charset="77"/>
              </a:defRPr>
            </a:lvl1pPr>
          </a:lstStyle>
          <a:p>
            <a:pPr lvl="0"/>
            <a:r>
              <a:rPr lang="en-US"/>
              <a:t>OPTIONAL</a:t>
            </a:r>
          </a:p>
        </p:txBody>
      </p:sp>
      <p:sp>
        <p:nvSpPr>
          <p:cNvPr id="10" name="Text Placeholder 9">
            <a:extLst>
              <a:ext uri="{FF2B5EF4-FFF2-40B4-BE49-F238E27FC236}">
                <a16:creationId xmlns:a16="http://schemas.microsoft.com/office/drawing/2014/main" id="{281AFC4E-2B69-021A-1207-5832549E2C77}"/>
              </a:ext>
            </a:extLst>
          </p:cNvPr>
          <p:cNvSpPr>
            <a:spLocks noGrp="1"/>
          </p:cNvSpPr>
          <p:nvPr>
            <p:ph type="body" sz="quarter" idx="13" hasCustomPrompt="1"/>
          </p:nvPr>
        </p:nvSpPr>
        <p:spPr>
          <a:xfrm>
            <a:off x="386736" y="741972"/>
            <a:ext cx="11425753" cy="4516606"/>
          </a:xfrm>
          <a:prstGeom prst="rect">
            <a:avLst/>
          </a:prstGeom>
        </p:spPr>
        <p:txBody>
          <a:bodyPr lIns="0" tIns="0" rIns="0" bIns="0" anchor="ctr"/>
          <a:lstStyle>
            <a:lvl1pPr>
              <a:defRPr sz="4000">
                <a:latin typeface="Mona Sans Mono" pitchFamily="2" charset="77"/>
                <a:cs typeface="Mona Sans Mono" pitchFamily="2" charset="77"/>
              </a:defRPr>
            </a:lvl1pPr>
          </a:lstStyle>
          <a:p>
            <a:pPr lvl="0"/>
            <a:r>
              <a:rPr lang="en-US"/>
              <a:t>Quote / testimonial</a:t>
            </a:r>
          </a:p>
        </p:txBody>
      </p:sp>
    </p:spTree>
    <p:extLst>
      <p:ext uri="{BB962C8B-B14F-4D97-AF65-F5344CB8AC3E}">
        <p14:creationId xmlns:p14="http://schemas.microsoft.com/office/powerpoint/2010/main" val="3894596652"/>
      </p:ext>
    </p:extLst>
  </p:cSld>
  <p:clrMapOvr>
    <a:masterClrMapping/>
  </p:clrMapOvr>
  <p:transition>
    <p:fade/>
  </p:transition>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Large number &amp; statement">
    <p:bg>
      <p:bgPr>
        <a:solidFill>
          <a:srgbClr val="101411"/>
        </a:solidFill>
        <a:effectLst/>
      </p:bgPr>
    </p:bg>
    <p:spTree>
      <p:nvGrpSpPr>
        <p:cNvPr id="1" name=""/>
        <p:cNvGrpSpPr/>
        <p:nvPr/>
      </p:nvGrpSpPr>
      <p:grpSpPr>
        <a:xfrm>
          <a:off x="0" y="0"/>
          <a:ext cx="0" cy="0"/>
          <a:chOff x="0" y="0"/>
          <a:chExt cx="0" cy="0"/>
        </a:xfrm>
      </p:grpSpPr>
      <p:pic>
        <p:nvPicPr>
          <p:cNvPr id="2" name="Picture 1" descr="A blurry image of a person&#10;&#10;AI-generated content may be incorrect.">
            <a:extLst>
              <a:ext uri="{FF2B5EF4-FFF2-40B4-BE49-F238E27FC236}">
                <a16:creationId xmlns:a16="http://schemas.microsoft.com/office/drawing/2014/main" id="{90C6F7A5-E3E7-A598-26B7-01BEB44B790D}"/>
              </a:ext>
            </a:extLst>
          </p:cNvPr>
          <p:cNvPicPr>
            <a:picLocks noChangeAspect="1"/>
          </p:cNvPicPr>
          <p:nvPr userDrawn="1"/>
        </p:nvPicPr>
        <p:blipFill>
          <a:blip r:embed="rId2"/>
          <a:stretch>
            <a:fillRect/>
          </a:stretch>
        </p:blipFill>
        <p:spPr>
          <a:xfrm>
            <a:off x="0" y="0"/>
            <a:ext cx="6097588" cy="6858000"/>
          </a:xfrm>
          <a:prstGeom prst="rect">
            <a:avLst/>
          </a:prstGeom>
        </p:spPr>
      </p:pic>
      <p:sp>
        <p:nvSpPr>
          <p:cNvPr id="3" name="Text Placeholder 23">
            <a:extLst>
              <a:ext uri="{FF2B5EF4-FFF2-40B4-BE49-F238E27FC236}">
                <a16:creationId xmlns:a16="http://schemas.microsoft.com/office/drawing/2014/main" id="{DA02E7B3-6DFF-8DFA-E2D4-8F46034BA270}"/>
              </a:ext>
            </a:extLst>
          </p:cNvPr>
          <p:cNvSpPr>
            <a:spLocks noGrp="1"/>
          </p:cNvSpPr>
          <p:nvPr>
            <p:ph type="body" sz="quarter" idx="32" hasCustomPrompt="1"/>
          </p:nvPr>
        </p:nvSpPr>
        <p:spPr>
          <a:xfrm>
            <a:off x="503359" y="4406718"/>
            <a:ext cx="5090871" cy="1384511"/>
          </a:xfrm>
          <a:prstGeom prst="rect">
            <a:avLst/>
          </a:prstGeom>
        </p:spPr>
        <p:txBody>
          <a:bodyPr anchor="t" anchorCtr="0">
            <a:noAutofit/>
          </a:bodyPr>
          <a:lstStyle>
            <a:lvl1pPr marL="0" indent="0" algn="ctr">
              <a:buNone/>
              <a:defRPr sz="1799" b="0" i="0">
                <a:solidFill>
                  <a:schemeClr val="bg2"/>
                </a:solidFill>
                <a:latin typeface="Mona Sans" pitchFamily="2" charset="77"/>
                <a:cs typeface="Arial" panose="020B0604020202020204" pitchFamily="34" charset="0"/>
              </a:defRPr>
            </a:lvl1pPr>
            <a:lvl2pPr marL="457017" indent="0">
              <a:buNone/>
              <a:defRPr/>
            </a:lvl2pPr>
            <a:lvl3pPr marL="914034" indent="0">
              <a:buNone/>
              <a:defRPr/>
            </a:lvl3pPr>
            <a:lvl4pPr marL="1371051" indent="0">
              <a:buNone/>
              <a:defRPr/>
            </a:lvl4pPr>
            <a:lvl5pPr marL="1828068" indent="0">
              <a:buNone/>
              <a:defRPr/>
            </a:lvl5pPr>
          </a:lstStyle>
          <a:p>
            <a:pPr lvl="0"/>
            <a:r>
              <a:rPr lang="en-US"/>
              <a:t>And/or statement here</a:t>
            </a:r>
          </a:p>
        </p:txBody>
      </p:sp>
      <p:sp>
        <p:nvSpPr>
          <p:cNvPr id="10" name="Text Placeholder 23">
            <a:extLst>
              <a:ext uri="{FF2B5EF4-FFF2-40B4-BE49-F238E27FC236}">
                <a16:creationId xmlns:a16="http://schemas.microsoft.com/office/drawing/2014/main" id="{644D8B71-353D-587E-2D69-7965013F45BF}"/>
              </a:ext>
            </a:extLst>
          </p:cNvPr>
          <p:cNvSpPr>
            <a:spLocks noGrp="1"/>
          </p:cNvSpPr>
          <p:nvPr>
            <p:ph type="body" sz="quarter" idx="33" hasCustomPrompt="1"/>
          </p:nvPr>
        </p:nvSpPr>
        <p:spPr>
          <a:xfrm>
            <a:off x="503359" y="1066772"/>
            <a:ext cx="5090871" cy="1334528"/>
          </a:xfrm>
          <a:prstGeom prst="rect">
            <a:avLst/>
          </a:prstGeom>
        </p:spPr>
        <p:txBody>
          <a:bodyPr anchor="b" anchorCtr="0">
            <a:noAutofit/>
          </a:bodyPr>
          <a:lstStyle>
            <a:lvl1pPr marL="0" indent="0" algn="ctr">
              <a:buNone/>
              <a:defRPr sz="1799" b="0" i="0">
                <a:solidFill>
                  <a:schemeClr val="bg2"/>
                </a:solidFill>
                <a:latin typeface="Mona Sans" pitchFamily="2" charset="77"/>
                <a:cs typeface="Arial" panose="020B0604020202020204" pitchFamily="34" charset="0"/>
              </a:defRPr>
            </a:lvl1pPr>
            <a:lvl2pPr marL="457017" indent="0">
              <a:buNone/>
              <a:defRPr/>
            </a:lvl2pPr>
            <a:lvl3pPr marL="914034" indent="0">
              <a:buNone/>
              <a:defRPr/>
            </a:lvl3pPr>
            <a:lvl4pPr marL="1371051" indent="0">
              <a:buNone/>
              <a:defRPr/>
            </a:lvl4pPr>
            <a:lvl5pPr marL="1828068" indent="0">
              <a:buNone/>
              <a:defRPr/>
            </a:lvl5pPr>
          </a:lstStyle>
          <a:p>
            <a:pPr lvl="0"/>
            <a:r>
              <a:rPr lang="en-US"/>
              <a:t>Statement here</a:t>
            </a:r>
          </a:p>
        </p:txBody>
      </p:sp>
      <p:sp>
        <p:nvSpPr>
          <p:cNvPr id="12" name="Text Placeholder 23">
            <a:extLst>
              <a:ext uri="{FF2B5EF4-FFF2-40B4-BE49-F238E27FC236}">
                <a16:creationId xmlns:a16="http://schemas.microsoft.com/office/drawing/2014/main" id="{557BC31B-1F53-8F23-4541-EAF2F6C49C0A}"/>
              </a:ext>
            </a:extLst>
          </p:cNvPr>
          <p:cNvSpPr>
            <a:spLocks noGrp="1"/>
          </p:cNvSpPr>
          <p:nvPr>
            <p:ph type="body" sz="quarter" idx="26" hasCustomPrompt="1"/>
          </p:nvPr>
        </p:nvSpPr>
        <p:spPr>
          <a:xfrm>
            <a:off x="6502508" y="4876637"/>
            <a:ext cx="5292127" cy="1564127"/>
          </a:xfrm>
          <a:prstGeom prst="rect">
            <a:avLst/>
          </a:prstGeom>
        </p:spPr>
        <p:txBody>
          <a:bodyPr lIns="0" tIns="0" rIns="0" bIns="0" anchor="b" anchorCtr="0">
            <a:noAutofit/>
          </a:bodyPr>
          <a:lstStyle>
            <a:lvl1pPr marL="0" indent="0" algn="l">
              <a:buNone/>
              <a:defRPr sz="2000" b="0" i="0">
                <a:solidFill>
                  <a:schemeClr val="bg2"/>
                </a:solidFill>
                <a:latin typeface="Mona Sans" pitchFamily="2" charset="77"/>
                <a:cs typeface="Arial" panose="020B0604020202020204" pitchFamily="34" charset="0"/>
              </a:defRPr>
            </a:lvl1pPr>
            <a:lvl2pPr marL="457017" indent="0">
              <a:buNone/>
              <a:defRPr/>
            </a:lvl2pPr>
            <a:lvl3pPr marL="914034" indent="0">
              <a:buNone/>
              <a:defRPr/>
            </a:lvl3pPr>
            <a:lvl4pPr marL="1371051" indent="0">
              <a:buNone/>
              <a:defRPr/>
            </a:lvl4pPr>
            <a:lvl5pPr marL="1828068" indent="0">
              <a:buNone/>
              <a:defRPr/>
            </a:lvl5pPr>
          </a:lstStyle>
          <a:p>
            <a:pPr lvl="0"/>
            <a:r>
              <a:rPr lang="en-US"/>
              <a:t>Description</a:t>
            </a:r>
          </a:p>
        </p:txBody>
      </p:sp>
      <p:sp>
        <p:nvSpPr>
          <p:cNvPr id="14" name="Text Placeholder 23">
            <a:extLst>
              <a:ext uri="{FF2B5EF4-FFF2-40B4-BE49-F238E27FC236}">
                <a16:creationId xmlns:a16="http://schemas.microsoft.com/office/drawing/2014/main" id="{3D20BBB5-C477-5692-8C42-7010D5048824}"/>
              </a:ext>
            </a:extLst>
          </p:cNvPr>
          <p:cNvSpPr>
            <a:spLocks noGrp="1"/>
          </p:cNvSpPr>
          <p:nvPr>
            <p:ph type="body" sz="quarter" idx="31" hasCustomPrompt="1"/>
          </p:nvPr>
        </p:nvSpPr>
        <p:spPr>
          <a:xfrm>
            <a:off x="6502508" y="507423"/>
            <a:ext cx="5292128" cy="448550"/>
          </a:xfrm>
          <a:prstGeom prst="rect">
            <a:avLst/>
          </a:prstGeom>
        </p:spPr>
        <p:txBody>
          <a:bodyPr lIns="0" tIns="0" rIns="0" bIns="0" anchor="ctr" anchorCtr="0">
            <a:noAutofit/>
          </a:bodyPr>
          <a:lstStyle>
            <a:lvl1pPr marL="0" indent="0" algn="l">
              <a:buNone/>
              <a:defRPr sz="1400" b="0" i="0" cap="all" baseline="0">
                <a:solidFill>
                  <a:schemeClr val="bg2"/>
                </a:solidFill>
                <a:latin typeface="Mona Sans Mono" pitchFamily="2" charset="77"/>
                <a:cs typeface="Mona Sans Mono" pitchFamily="2" charset="77"/>
              </a:defRPr>
            </a:lvl1pPr>
            <a:lvl2pPr marL="457017" indent="0">
              <a:buNone/>
              <a:defRPr/>
            </a:lvl2pPr>
            <a:lvl3pPr marL="914034" indent="0">
              <a:buNone/>
              <a:defRPr/>
            </a:lvl3pPr>
            <a:lvl4pPr marL="1371051" indent="0">
              <a:buNone/>
              <a:defRPr/>
            </a:lvl4pPr>
            <a:lvl5pPr marL="1828068" indent="0">
              <a:buNone/>
              <a:defRPr/>
            </a:lvl5pPr>
          </a:lstStyle>
          <a:p>
            <a:pPr lvl="0"/>
            <a:r>
              <a:rPr lang="en-US"/>
              <a:t>Optional header</a:t>
            </a:r>
          </a:p>
        </p:txBody>
      </p:sp>
      <p:sp>
        <p:nvSpPr>
          <p:cNvPr id="16" name="Text Placeholder 23">
            <a:extLst>
              <a:ext uri="{FF2B5EF4-FFF2-40B4-BE49-F238E27FC236}">
                <a16:creationId xmlns:a16="http://schemas.microsoft.com/office/drawing/2014/main" id="{6ED10A97-BF40-8E57-E6FE-EC326EB25A3F}"/>
              </a:ext>
            </a:extLst>
          </p:cNvPr>
          <p:cNvSpPr>
            <a:spLocks noGrp="1"/>
          </p:cNvSpPr>
          <p:nvPr>
            <p:ph type="body" sz="quarter" idx="30" hasCustomPrompt="1"/>
          </p:nvPr>
        </p:nvSpPr>
        <p:spPr>
          <a:xfrm>
            <a:off x="6502508" y="955972"/>
            <a:ext cx="5282188" cy="3518328"/>
          </a:xfrm>
          <a:prstGeom prst="rect">
            <a:avLst/>
          </a:prstGeom>
        </p:spPr>
        <p:txBody>
          <a:bodyPr lIns="0" tIns="0" rIns="0" bIns="0" anchor="t" anchorCtr="0">
            <a:noAutofit/>
          </a:bodyPr>
          <a:lstStyle>
            <a:lvl1pPr marL="0" indent="0" algn="l">
              <a:lnSpc>
                <a:spcPct val="100000"/>
              </a:lnSpc>
              <a:buNone/>
              <a:defRPr sz="4000" b="0" i="0">
                <a:latin typeface="Mona Sans Display" pitchFamily="2" charset="77"/>
                <a:cs typeface="Mona Sans Display" pitchFamily="2" charset="77"/>
              </a:defRPr>
            </a:lvl1pPr>
            <a:lvl2pPr marL="457017" indent="0">
              <a:buNone/>
              <a:defRPr/>
            </a:lvl2pPr>
            <a:lvl3pPr marL="914034" indent="0">
              <a:buNone/>
              <a:defRPr/>
            </a:lvl3pPr>
            <a:lvl4pPr marL="1371051" indent="0">
              <a:buNone/>
              <a:defRPr/>
            </a:lvl4pPr>
            <a:lvl5pPr marL="1828068" indent="0">
              <a:buNone/>
              <a:defRPr/>
            </a:lvl5pPr>
          </a:lstStyle>
          <a:p>
            <a:pPr lvl="0"/>
            <a:r>
              <a:rPr lang="en-US"/>
              <a:t>Statement that should be 10 words or less</a:t>
            </a:r>
          </a:p>
        </p:txBody>
      </p:sp>
      <p:sp>
        <p:nvSpPr>
          <p:cNvPr id="17" name="Rectangle 16">
            <a:extLst>
              <a:ext uri="{FF2B5EF4-FFF2-40B4-BE49-F238E27FC236}">
                <a16:creationId xmlns:a16="http://schemas.microsoft.com/office/drawing/2014/main" id="{F26A0C39-2E23-A01A-998F-68995DA68494}"/>
              </a:ext>
            </a:extLst>
          </p:cNvPr>
          <p:cNvSpPr/>
          <p:nvPr userDrawn="1"/>
        </p:nvSpPr>
        <p:spPr>
          <a:xfrm rot="16200000">
            <a:off x="2666999" y="3419854"/>
            <a:ext cx="6858000" cy="18293"/>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18" name="Rectangle 17">
            <a:extLst>
              <a:ext uri="{FF2B5EF4-FFF2-40B4-BE49-F238E27FC236}">
                <a16:creationId xmlns:a16="http://schemas.microsoft.com/office/drawing/2014/main" id="{9262CC91-0DFF-380C-7EFC-369D8843EF49}"/>
              </a:ext>
            </a:extLst>
          </p:cNvPr>
          <p:cNvSpPr/>
          <p:nvPr userDrawn="1"/>
        </p:nvSpPr>
        <p:spPr>
          <a:xfrm>
            <a:off x="6494598" y="389359"/>
            <a:ext cx="5295755" cy="18288"/>
          </a:xfrm>
          <a:prstGeom prst="rect">
            <a:avLst/>
          </a:prstGeom>
          <a:solidFill>
            <a:srgbClr val="5A615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19" name="Text Placeholder 11">
            <a:extLst>
              <a:ext uri="{FF2B5EF4-FFF2-40B4-BE49-F238E27FC236}">
                <a16:creationId xmlns:a16="http://schemas.microsoft.com/office/drawing/2014/main" id="{F189820F-35E1-FA43-DB4A-7DF28DEC3CFC}"/>
              </a:ext>
            </a:extLst>
          </p:cNvPr>
          <p:cNvSpPr>
            <a:spLocks noGrp="1"/>
          </p:cNvSpPr>
          <p:nvPr>
            <p:ph type="body" sz="quarter" idx="34" hasCustomPrompt="1"/>
          </p:nvPr>
        </p:nvSpPr>
        <p:spPr>
          <a:xfrm>
            <a:off x="501609" y="2428741"/>
            <a:ext cx="5092621" cy="1977976"/>
          </a:xfrm>
          <a:prstGeom prst="rect">
            <a:avLst/>
          </a:prstGeom>
        </p:spPr>
        <p:txBody>
          <a:bodyPr anchor="ctr"/>
          <a:lstStyle>
            <a:lvl1pPr algn="ctr">
              <a:defRPr sz="14400" b="1" i="0">
                <a:latin typeface="Mona Sans Display" pitchFamily="2" charset="77"/>
                <a:cs typeface="Mona Sans Display" pitchFamily="2" charset="77"/>
              </a:defRPr>
            </a:lvl1pPr>
          </a:lstStyle>
          <a:p>
            <a:pPr lvl="0"/>
            <a:r>
              <a:rPr lang="en-US"/>
              <a:t>XXM</a:t>
            </a:r>
          </a:p>
        </p:txBody>
      </p:sp>
    </p:spTree>
    <p:extLst>
      <p:ext uri="{BB962C8B-B14F-4D97-AF65-F5344CB8AC3E}">
        <p14:creationId xmlns:p14="http://schemas.microsoft.com/office/powerpoint/2010/main" val="1913872416"/>
      </p:ext>
    </p:extLst>
  </p:cSld>
  <p:clrMapOvr>
    <a:masterClrMapping/>
  </p:clrMapOvr>
  <p:transition>
    <p:fade/>
  </p:transition>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rge number &amp; statement reversed">
    <p:bg>
      <p:bgPr>
        <a:solidFill>
          <a:srgbClr val="101411"/>
        </a:solidFill>
        <a:effectLst/>
      </p:bgPr>
    </p:bg>
    <p:spTree>
      <p:nvGrpSpPr>
        <p:cNvPr id="1" name=""/>
        <p:cNvGrpSpPr/>
        <p:nvPr/>
      </p:nvGrpSpPr>
      <p:grpSpPr>
        <a:xfrm>
          <a:off x="0" y="0"/>
          <a:ext cx="0" cy="0"/>
          <a:chOff x="0" y="0"/>
          <a:chExt cx="0" cy="0"/>
        </a:xfrm>
      </p:grpSpPr>
      <p:pic>
        <p:nvPicPr>
          <p:cNvPr id="2" name="Picture 1" descr="A blurry image of a person&#10;&#10;AI-generated content may be incorrect.">
            <a:extLst>
              <a:ext uri="{FF2B5EF4-FFF2-40B4-BE49-F238E27FC236}">
                <a16:creationId xmlns:a16="http://schemas.microsoft.com/office/drawing/2014/main" id="{3ABCA9BF-EF3B-A42B-4828-FFF6A2697026}"/>
              </a:ext>
            </a:extLst>
          </p:cNvPr>
          <p:cNvPicPr>
            <a:picLocks noChangeAspect="1"/>
          </p:cNvPicPr>
          <p:nvPr userDrawn="1"/>
        </p:nvPicPr>
        <p:blipFill>
          <a:blip r:embed="rId2"/>
          <a:stretch>
            <a:fillRect/>
          </a:stretch>
        </p:blipFill>
        <p:spPr>
          <a:xfrm>
            <a:off x="6095999" y="0"/>
            <a:ext cx="6097588" cy="6858000"/>
          </a:xfrm>
          <a:prstGeom prst="rect">
            <a:avLst/>
          </a:prstGeom>
        </p:spPr>
      </p:pic>
      <p:sp>
        <p:nvSpPr>
          <p:cNvPr id="3" name="Text Placeholder 23">
            <a:extLst>
              <a:ext uri="{FF2B5EF4-FFF2-40B4-BE49-F238E27FC236}">
                <a16:creationId xmlns:a16="http://schemas.microsoft.com/office/drawing/2014/main" id="{64EA44D7-1456-9012-C79D-07F9F8A6E354}"/>
              </a:ext>
            </a:extLst>
          </p:cNvPr>
          <p:cNvSpPr>
            <a:spLocks noGrp="1"/>
          </p:cNvSpPr>
          <p:nvPr>
            <p:ph type="body" sz="quarter" idx="32" hasCustomPrompt="1"/>
          </p:nvPr>
        </p:nvSpPr>
        <p:spPr>
          <a:xfrm>
            <a:off x="6599359" y="4406718"/>
            <a:ext cx="5090871" cy="1384511"/>
          </a:xfrm>
          <a:prstGeom prst="rect">
            <a:avLst/>
          </a:prstGeom>
        </p:spPr>
        <p:txBody>
          <a:bodyPr anchor="t" anchorCtr="0">
            <a:noAutofit/>
          </a:bodyPr>
          <a:lstStyle>
            <a:lvl1pPr marL="0" indent="0" algn="ctr">
              <a:buNone/>
              <a:defRPr sz="1799" b="0" i="0">
                <a:solidFill>
                  <a:schemeClr val="bg2"/>
                </a:solidFill>
                <a:latin typeface="Mona Sans" pitchFamily="2" charset="77"/>
                <a:cs typeface="Arial" panose="020B0604020202020204" pitchFamily="34" charset="0"/>
              </a:defRPr>
            </a:lvl1pPr>
            <a:lvl2pPr marL="457017" indent="0">
              <a:buNone/>
              <a:defRPr/>
            </a:lvl2pPr>
            <a:lvl3pPr marL="914034" indent="0">
              <a:buNone/>
              <a:defRPr/>
            </a:lvl3pPr>
            <a:lvl4pPr marL="1371051" indent="0">
              <a:buNone/>
              <a:defRPr/>
            </a:lvl4pPr>
            <a:lvl5pPr marL="1828068" indent="0">
              <a:buNone/>
              <a:defRPr/>
            </a:lvl5pPr>
          </a:lstStyle>
          <a:p>
            <a:pPr lvl="0"/>
            <a:r>
              <a:rPr lang="en-US"/>
              <a:t>And/or statement here</a:t>
            </a:r>
          </a:p>
        </p:txBody>
      </p:sp>
      <p:sp>
        <p:nvSpPr>
          <p:cNvPr id="10" name="Text Placeholder 23">
            <a:extLst>
              <a:ext uri="{FF2B5EF4-FFF2-40B4-BE49-F238E27FC236}">
                <a16:creationId xmlns:a16="http://schemas.microsoft.com/office/drawing/2014/main" id="{88E8FF6D-7F08-3718-E8F9-884ED26DB75F}"/>
              </a:ext>
            </a:extLst>
          </p:cNvPr>
          <p:cNvSpPr>
            <a:spLocks noGrp="1"/>
          </p:cNvSpPr>
          <p:nvPr>
            <p:ph type="body" sz="quarter" idx="33" hasCustomPrompt="1"/>
          </p:nvPr>
        </p:nvSpPr>
        <p:spPr>
          <a:xfrm>
            <a:off x="6599359" y="1066772"/>
            <a:ext cx="5090871" cy="1334528"/>
          </a:xfrm>
          <a:prstGeom prst="rect">
            <a:avLst/>
          </a:prstGeom>
        </p:spPr>
        <p:txBody>
          <a:bodyPr anchor="b" anchorCtr="0">
            <a:noAutofit/>
          </a:bodyPr>
          <a:lstStyle>
            <a:lvl1pPr marL="0" indent="0" algn="ctr">
              <a:buNone/>
              <a:defRPr sz="1799" b="0" i="0">
                <a:solidFill>
                  <a:schemeClr val="bg2"/>
                </a:solidFill>
                <a:latin typeface="Mona Sans" pitchFamily="2" charset="77"/>
                <a:cs typeface="Arial" panose="020B0604020202020204" pitchFamily="34" charset="0"/>
              </a:defRPr>
            </a:lvl1pPr>
            <a:lvl2pPr marL="457017" indent="0">
              <a:buNone/>
              <a:defRPr/>
            </a:lvl2pPr>
            <a:lvl3pPr marL="914034" indent="0">
              <a:buNone/>
              <a:defRPr/>
            </a:lvl3pPr>
            <a:lvl4pPr marL="1371051" indent="0">
              <a:buNone/>
              <a:defRPr/>
            </a:lvl4pPr>
            <a:lvl5pPr marL="1828068" indent="0">
              <a:buNone/>
              <a:defRPr/>
            </a:lvl5pPr>
          </a:lstStyle>
          <a:p>
            <a:pPr lvl="0"/>
            <a:r>
              <a:rPr lang="en-US"/>
              <a:t>Statement here</a:t>
            </a:r>
          </a:p>
        </p:txBody>
      </p:sp>
      <p:sp>
        <p:nvSpPr>
          <p:cNvPr id="12" name="Text Placeholder 23">
            <a:extLst>
              <a:ext uri="{FF2B5EF4-FFF2-40B4-BE49-F238E27FC236}">
                <a16:creationId xmlns:a16="http://schemas.microsoft.com/office/drawing/2014/main" id="{7A63D44B-6BE0-8FCA-A700-690055A1729C}"/>
              </a:ext>
            </a:extLst>
          </p:cNvPr>
          <p:cNvSpPr>
            <a:spLocks noGrp="1"/>
          </p:cNvSpPr>
          <p:nvPr>
            <p:ph type="body" sz="quarter" idx="26" hasCustomPrompt="1"/>
          </p:nvPr>
        </p:nvSpPr>
        <p:spPr>
          <a:xfrm>
            <a:off x="414021" y="4876637"/>
            <a:ext cx="5292127" cy="1564127"/>
          </a:xfrm>
          <a:prstGeom prst="rect">
            <a:avLst/>
          </a:prstGeom>
        </p:spPr>
        <p:txBody>
          <a:bodyPr lIns="0" tIns="0" rIns="0" bIns="0" anchor="b" anchorCtr="0">
            <a:noAutofit/>
          </a:bodyPr>
          <a:lstStyle>
            <a:lvl1pPr marL="0" indent="0" algn="l">
              <a:buNone/>
              <a:defRPr sz="2000" b="0" i="0">
                <a:solidFill>
                  <a:schemeClr val="bg2"/>
                </a:solidFill>
                <a:latin typeface="Mona Sans" pitchFamily="2" charset="77"/>
                <a:cs typeface="Arial" panose="020B0604020202020204" pitchFamily="34" charset="0"/>
              </a:defRPr>
            </a:lvl1pPr>
            <a:lvl2pPr marL="457017" indent="0">
              <a:buNone/>
              <a:defRPr/>
            </a:lvl2pPr>
            <a:lvl3pPr marL="914034" indent="0">
              <a:buNone/>
              <a:defRPr/>
            </a:lvl3pPr>
            <a:lvl4pPr marL="1371051" indent="0">
              <a:buNone/>
              <a:defRPr/>
            </a:lvl4pPr>
            <a:lvl5pPr marL="1828068" indent="0">
              <a:buNone/>
              <a:defRPr/>
            </a:lvl5pPr>
          </a:lstStyle>
          <a:p>
            <a:pPr lvl="0"/>
            <a:r>
              <a:rPr lang="en-US"/>
              <a:t>Description</a:t>
            </a:r>
          </a:p>
        </p:txBody>
      </p:sp>
      <p:sp>
        <p:nvSpPr>
          <p:cNvPr id="14" name="Text Placeholder 23">
            <a:extLst>
              <a:ext uri="{FF2B5EF4-FFF2-40B4-BE49-F238E27FC236}">
                <a16:creationId xmlns:a16="http://schemas.microsoft.com/office/drawing/2014/main" id="{FBC8A25D-F414-4816-117B-4CC6A3F609B3}"/>
              </a:ext>
            </a:extLst>
          </p:cNvPr>
          <p:cNvSpPr>
            <a:spLocks noGrp="1"/>
          </p:cNvSpPr>
          <p:nvPr>
            <p:ph type="body" sz="quarter" idx="31" hasCustomPrompt="1"/>
          </p:nvPr>
        </p:nvSpPr>
        <p:spPr>
          <a:xfrm>
            <a:off x="414022" y="507423"/>
            <a:ext cx="5292128" cy="448550"/>
          </a:xfrm>
          <a:prstGeom prst="rect">
            <a:avLst/>
          </a:prstGeom>
        </p:spPr>
        <p:txBody>
          <a:bodyPr lIns="0" tIns="0" rIns="0" bIns="0" anchor="ctr" anchorCtr="0">
            <a:noAutofit/>
          </a:bodyPr>
          <a:lstStyle>
            <a:lvl1pPr marL="0" indent="0" algn="l">
              <a:buNone/>
              <a:defRPr sz="1400" b="0" i="0" cap="all" baseline="0">
                <a:solidFill>
                  <a:schemeClr val="bg2"/>
                </a:solidFill>
                <a:latin typeface="Mona Sans Mono" pitchFamily="2" charset="77"/>
                <a:cs typeface="Mona Sans Mono" pitchFamily="2" charset="77"/>
              </a:defRPr>
            </a:lvl1pPr>
            <a:lvl2pPr marL="457017" indent="0">
              <a:buNone/>
              <a:defRPr/>
            </a:lvl2pPr>
            <a:lvl3pPr marL="914034" indent="0">
              <a:buNone/>
              <a:defRPr/>
            </a:lvl3pPr>
            <a:lvl4pPr marL="1371051" indent="0">
              <a:buNone/>
              <a:defRPr/>
            </a:lvl4pPr>
            <a:lvl5pPr marL="1828068" indent="0">
              <a:buNone/>
              <a:defRPr/>
            </a:lvl5pPr>
          </a:lstStyle>
          <a:p>
            <a:pPr lvl="0"/>
            <a:r>
              <a:rPr lang="en-US"/>
              <a:t>Optional header</a:t>
            </a:r>
          </a:p>
        </p:txBody>
      </p:sp>
      <p:sp>
        <p:nvSpPr>
          <p:cNvPr id="16" name="Text Placeholder 23">
            <a:extLst>
              <a:ext uri="{FF2B5EF4-FFF2-40B4-BE49-F238E27FC236}">
                <a16:creationId xmlns:a16="http://schemas.microsoft.com/office/drawing/2014/main" id="{6A998C0B-056C-107B-ABA1-4F9E0C77C701}"/>
              </a:ext>
            </a:extLst>
          </p:cNvPr>
          <p:cNvSpPr>
            <a:spLocks noGrp="1"/>
          </p:cNvSpPr>
          <p:nvPr>
            <p:ph type="body" sz="quarter" idx="30" hasCustomPrompt="1"/>
          </p:nvPr>
        </p:nvSpPr>
        <p:spPr>
          <a:xfrm>
            <a:off x="414022" y="955972"/>
            <a:ext cx="5295755" cy="3518328"/>
          </a:xfrm>
          <a:prstGeom prst="rect">
            <a:avLst/>
          </a:prstGeom>
        </p:spPr>
        <p:txBody>
          <a:bodyPr lIns="0" tIns="0" rIns="0" bIns="0" anchor="t" anchorCtr="0">
            <a:noAutofit/>
          </a:bodyPr>
          <a:lstStyle>
            <a:lvl1pPr marL="0" indent="0" algn="l">
              <a:lnSpc>
                <a:spcPct val="100000"/>
              </a:lnSpc>
              <a:buNone/>
              <a:defRPr sz="4000" b="0" i="0">
                <a:latin typeface="Mona Sans Display" pitchFamily="2" charset="77"/>
                <a:cs typeface="Mona Sans Display" pitchFamily="2" charset="77"/>
              </a:defRPr>
            </a:lvl1pPr>
            <a:lvl2pPr marL="457017" indent="0">
              <a:buNone/>
              <a:defRPr/>
            </a:lvl2pPr>
            <a:lvl3pPr marL="914034" indent="0">
              <a:buNone/>
              <a:defRPr/>
            </a:lvl3pPr>
            <a:lvl4pPr marL="1371051" indent="0">
              <a:buNone/>
              <a:defRPr/>
            </a:lvl4pPr>
            <a:lvl5pPr marL="1828068" indent="0">
              <a:buNone/>
              <a:defRPr/>
            </a:lvl5pPr>
          </a:lstStyle>
          <a:p>
            <a:pPr lvl="0"/>
            <a:r>
              <a:rPr lang="en-US"/>
              <a:t>Statement that should be 10 words or less</a:t>
            </a:r>
          </a:p>
        </p:txBody>
      </p:sp>
      <p:sp>
        <p:nvSpPr>
          <p:cNvPr id="17" name="Rectangle 16">
            <a:extLst>
              <a:ext uri="{FF2B5EF4-FFF2-40B4-BE49-F238E27FC236}">
                <a16:creationId xmlns:a16="http://schemas.microsoft.com/office/drawing/2014/main" id="{4FF9B463-9F1E-9B72-32D2-7A74245AB115}"/>
              </a:ext>
            </a:extLst>
          </p:cNvPr>
          <p:cNvSpPr/>
          <p:nvPr userDrawn="1"/>
        </p:nvSpPr>
        <p:spPr>
          <a:xfrm rot="16200000">
            <a:off x="2666999" y="3419854"/>
            <a:ext cx="6858000" cy="18293"/>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18" name="Rectangle 17">
            <a:extLst>
              <a:ext uri="{FF2B5EF4-FFF2-40B4-BE49-F238E27FC236}">
                <a16:creationId xmlns:a16="http://schemas.microsoft.com/office/drawing/2014/main" id="{8B490503-35EB-F751-8966-D3DBEC09CCB7}"/>
              </a:ext>
            </a:extLst>
          </p:cNvPr>
          <p:cNvSpPr/>
          <p:nvPr userDrawn="1"/>
        </p:nvSpPr>
        <p:spPr>
          <a:xfrm>
            <a:off x="406112" y="389359"/>
            <a:ext cx="5295755" cy="18288"/>
          </a:xfrm>
          <a:prstGeom prst="rect">
            <a:avLst/>
          </a:prstGeom>
          <a:solidFill>
            <a:srgbClr val="90969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19" name="Text Placeholder 11">
            <a:extLst>
              <a:ext uri="{FF2B5EF4-FFF2-40B4-BE49-F238E27FC236}">
                <a16:creationId xmlns:a16="http://schemas.microsoft.com/office/drawing/2014/main" id="{A26DE898-9CD6-954D-1314-C571373E5705}"/>
              </a:ext>
            </a:extLst>
          </p:cNvPr>
          <p:cNvSpPr>
            <a:spLocks noGrp="1"/>
          </p:cNvSpPr>
          <p:nvPr>
            <p:ph type="body" sz="quarter" idx="34" hasCustomPrompt="1"/>
          </p:nvPr>
        </p:nvSpPr>
        <p:spPr>
          <a:xfrm>
            <a:off x="6597609" y="2428741"/>
            <a:ext cx="5092621" cy="1977976"/>
          </a:xfrm>
          <a:prstGeom prst="rect">
            <a:avLst/>
          </a:prstGeom>
        </p:spPr>
        <p:txBody>
          <a:bodyPr anchor="ctr"/>
          <a:lstStyle>
            <a:lvl1pPr algn="ctr">
              <a:defRPr sz="14400" b="1" i="0">
                <a:latin typeface="Mona Sans Display" pitchFamily="2" charset="77"/>
                <a:cs typeface="Mona Sans Display" pitchFamily="2" charset="77"/>
              </a:defRPr>
            </a:lvl1pPr>
          </a:lstStyle>
          <a:p>
            <a:pPr lvl="0"/>
            <a:r>
              <a:rPr lang="en-US"/>
              <a:t>XXM</a:t>
            </a:r>
          </a:p>
        </p:txBody>
      </p:sp>
    </p:spTree>
    <p:extLst>
      <p:ext uri="{BB962C8B-B14F-4D97-AF65-F5344CB8AC3E}">
        <p14:creationId xmlns:p14="http://schemas.microsoft.com/office/powerpoint/2010/main" val="2639080548"/>
      </p:ext>
    </p:extLst>
  </p:cSld>
  <p:clrMapOvr>
    <a:masterClrMapping/>
  </p:clrMapOvr>
  <p:transition>
    <p:fade/>
  </p:transition>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Roadmap slide_1 feature">
    <p:bg>
      <p:bgPr>
        <a:solidFill>
          <a:srgbClr val="10141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B28446E-76AE-C732-9B03-96A8D978581E}"/>
              </a:ext>
            </a:extLst>
          </p:cNvPr>
          <p:cNvPicPr>
            <a:picLocks noChangeAspect="1"/>
          </p:cNvPicPr>
          <p:nvPr userDrawn="1"/>
        </p:nvPicPr>
        <p:blipFill>
          <a:blip r:embed="rId2"/>
          <a:srcRect l="614" t="-25" r="49312" b="25"/>
          <a:stretch>
            <a:fillRect/>
          </a:stretch>
        </p:blipFill>
        <p:spPr>
          <a:xfrm>
            <a:off x="0" y="0"/>
            <a:ext cx="6105146" cy="6856284"/>
          </a:xfrm>
          <a:prstGeom prst="rect">
            <a:avLst/>
          </a:prstGeom>
        </p:spPr>
      </p:pic>
      <p:sp>
        <p:nvSpPr>
          <p:cNvPr id="5" name="Text Placeholder 23">
            <a:extLst>
              <a:ext uri="{FF2B5EF4-FFF2-40B4-BE49-F238E27FC236}">
                <a16:creationId xmlns:a16="http://schemas.microsoft.com/office/drawing/2014/main" id="{E8C5F07C-0531-BD96-6290-0D7369D31940}"/>
              </a:ext>
            </a:extLst>
          </p:cNvPr>
          <p:cNvSpPr>
            <a:spLocks noGrp="1"/>
          </p:cNvSpPr>
          <p:nvPr>
            <p:ph type="body" sz="quarter" idx="26" hasCustomPrompt="1"/>
          </p:nvPr>
        </p:nvSpPr>
        <p:spPr>
          <a:xfrm>
            <a:off x="6502508" y="4876637"/>
            <a:ext cx="5292127" cy="1564127"/>
          </a:xfrm>
          <a:prstGeom prst="rect">
            <a:avLst/>
          </a:prstGeom>
        </p:spPr>
        <p:txBody>
          <a:bodyPr lIns="0" tIns="0" rIns="0" bIns="0" anchor="b" anchorCtr="0">
            <a:noAutofit/>
          </a:bodyPr>
          <a:lstStyle>
            <a:lvl1pPr marL="0" indent="0" algn="l">
              <a:buNone/>
              <a:defRPr sz="2000" b="0" i="0">
                <a:solidFill>
                  <a:schemeClr val="bg2"/>
                </a:solidFill>
                <a:latin typeface="Mona Sans" pitchFamily="2" charset="77"/>
                <a:cs typeface="Arial" panose="020B0604020202020204" pitchFamily="34" charset="0"/>
              </a:defRPr>
            </a:lvl1pPr>
            <a:lvl2pPr marL="457017" indent="0">
              <a:buNone/>
              <a:defRPr/>
            </a:lvl2pPr>
            <a:lvl3pPr marL="914034" indent="0">
              <a:buNone/>
              <a:defRPr/>
            </a:lvl3pPr>
            <a:lvl4pPr marL="1371051" indent="0">
              <a:buNone/>
              <a:defRPr/>
            </a:lvl4pPr>
            <a:lvl5pPr marL="1828068" indent="0">
              <a:buNone/>
              <a:defRPr/>
            </a:lvl5pPr>
          </a:lstStyle>
          <a:p>
            <a:pPr lvl="0"/>
            <a:r>
              <a:rPr lang="en-US"/>
              <a:t>Supporting text if applicable. Keep it short and sweet.</a:t>
            </a:r>
          </a:p>
        </p:txBody>
      </p:sp>
      <p:sp>
        <p:nvSpPr>
          <p:cNvPr id="6" name="Text Placeholder 23">
            <a:extLst>
              <a:ext uri="{FF2B5EF4-FFF2-40B4-BE49-F238E27FC236}">
                <a16:creationId xmlns:a16="http://schemas.microsoft.com/office/drawing/2014/main" id="{EFA698EF-B2BB-FB4A-6604-A3393AD7023B}"/>
              </a:ext>
            </a:extLst>
          </p:cNvPr>
          <p:cNvSpPr>
            <a:spLocks noGrp="1"/>
          </p:cNvSpPr>
          <p:nvPr>
            <p:ph type="body" sz="quarter" idx="30" hasCustomPrompt="1"/>
          </p:nvPr>
        </p:nvSpPr>
        <p:spPr>
          <a:xfrm>
            <a:off x="6502508" y="1551888"/>
            <a:ext cx="5282188" cy="2907513"/>
          </a:xfrm>
          <a:prstGeom prst="rect">
            <a:avLst/>
          </a:prstGeom>
        </p:spPr>
        <p:txBody>
          <a:bodyPr lIns="0" tIns="0" rIns="0" bIns="0" anchor="t" anchorCtr="0">
            <a:noAutofit/>
          </a:bodyPr>
          <a:lstStyle>
            <a:lvl1pPr marL="0" indent="0" algn="l">
              <a:lnSpc>
                <a:spcPct val="100000"/>
              </a:lnSpc>
              <a:buNone/>
              <a:defRPr sz="4000" b="0" i="0">
                <a:latin typeface="Mona Sans Display" pitchFamily="2" charset="77"/>
                <a:cs typeface="Mona Sans Display" pitchFamily="2" charset="77"/>
              </a:defRPr>
            </a:lvl1pPr>
            <a:lvl2pPr marL="457017" indent="0">
              <a:buNone/>
              <a:defRPr/>
            </a:lvl2pPr>
            <a:lvl3pPr marL="914034" indent="0">
              <a:buNone/>
              <a:defRPr/>
            </a:lvl3pPr>
            <a:lvl4pPr marL="1371051" indent="0">
              <a:buNone/>
              <a:defRPr/>
            </a:lvl4pPr>
            <a:lvl5pPr marL="1828068" indent="0">
              <a:buNone/>
              <a:defRPr/>
            </a:lvl5pPr>
          </a:lstStyle>
          <a:p>
            <a:pPr lvl="0"/>
            <a:r>
              <a:rPr lang="en-US"/>
              <a:t>A value prop in sentence case that is 12 words or less</a:t>
            </a:r>
          </a:p>
        </p:txBody>
      </p:sp>
      <p:sp>
        <p:nvSpPr>
          <p:cNvPr id="8" name="Rectangle 7">
            <a:extLst>
              <a:ext uri="{FF2B5EF4-FFF2-40B4-BE49-F238E27FC236}">
                <a16:creationId xmlns:a16="http://schemas.microsoft.com/office/drawing/2014/main" id="{84126C5A-FC2C-01D1-DE71-30285E4A3CF4}"/>
              </a:ext>
            </a:extLst>
          </p:cNvPr>
          <p:cNvSpPr/>
          <p:nvPr userDrawn="1"/>
        </p:nvSpPr>
        <p:spPr>
          <a:xfrm rot="16200000">
            <a:off x="2666999" y="3419854"/>
            <a:ext cx="6858000" cy="18293"/>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9" name="Picture Placeholder 20">
            <a:extLst>
              <a:ext uri="{FF2B5EF4-FFF2-40B4-BE49-F238E27FC236}">
                <a16:creationId xmlns:a16="http://schemas.microsoft.com/office/drawing/2014/main" id="{1D6D324F-8169-A9F0-F1EA-664325FED897}"/>
              </a:ext>
            </a:extLst>
          </p:cNvPr>
          <p:cNvSpPr>
            <a:spLocks noGrp="1"/>
          </p:cNvSpPr>
          <p:nvPr>
            <p:ph type="pic" sz="quarter" idx="32"/>
          </p:nvPr>
        </p:nvSpPr>
        <p:spPr>
          <a:xfrm>
            <a:off x="-527439" y="749300"/>
            <a:ext cx="6185177" cy="6428741"/>
          </a:xfrm>
          <a:prstGeom prst="roundRect">
            <a:avLst>
              <a:gd name="adj" fmla="val 2465"/>
            </a:avLst>
          </a:prstGeom>
          <a:solidFill>
            <a:schemeClr val="tx2"/>
          </a:solidFill>
          <a:ln>
            <a:noFill/>
          </a:ln>
        </p:spPr>
        <p:txBody>
          <a:bodyPr/>
          <a:lstStyle>
            <a:lvl1pPr algn="r">
              <a:defRPr b="0" i="0">
                <a:latin typeface="Mona Sans" pitchFamily="2" charset="77"/>
              </a:defRPr>
            </a:lvl1pPr>
          </a:lstStyle>
          <a:p>
            <a:r>
              <a:rPr lang="en-US"/>
              <a:t>Click icon to add picture</a:t>
            </a:r>
          </a:p>
        </p:txBody>
      </p:sp>
      <p:sp>
        <p:nvSpPr>
          <p:cNvPr id="11" name="Text Placeholder 23">
            <a:extLst>
              <a:ext uri="{FF2B5EF4-FFF2-40B4-BE49-F238E27FC236}">
                <a16:creationId xmlns:a16="http://schemas.microsoft.com/office/drawing/2014/main" id="{B7C2978E-11A8-B08C-0232-C36EE07131C2}"/>
              </a:ext>
            </a:extLst>
          </p:cNvPr>
          <p:cNvSpPr>
            <a:spLocks noGrp="1"/>
          </p:cNvSpPr>
          <p:nvPr>
            <p:ph type="body" sz="quarter" idx="35" hasCustomPrompt="1"/>
          </p:nvPr>
        </p:nvSpPr>
        <p:spPr>
          <a:xfrm>
            <a:off x="6502507" y="419101"/>
            <a:ext cx="5292128" cy="218511"/>
          </a:xfrm>
          <a:prstGeom prst="rect">
            <a:avLst/>
          </a:prstGeom>
        </p:spPr>
        <p:txBody>
          <a:bodyPr lIns="0" tIns="0" rIns="0" bIns="0" anchor="t" anchorCtr="0">
            <a:noAutofit/>
          </a:bodyPr>
          <a:lstStyle>
            <a:lvl1pPr marL="0" indent="0" algn="l">
              <a:buNone/>
              <a:defRPr sz="1400" b="0" i="0" cap="all" baseline="0">
                <a:solidFill>
                  <a:schemeClr val="bg2"/>
                </a:solidFill>
                <a:latin typeface="Mona Sans Mono" pitchFamily="2" charset="77"/>
                <a:cs typeface="Mona Sans Mono" pitchFamily="2" charset="77"/>
              </a:defRPr>
            </a:lvl1pPr>
            <a:lvl2pPr marL="457017" indent="0">
              <a:buNone/>
              <a:defRPr/>
            </a:lvl2pPr>
            <a:lvl3pPr marL="914034" indent="0">
              <a:buNone/>
              <a:defRPr/>
            </a:lvl3pPr>
            <a:lvl4pPr marL="1371051" indent="0">
              <a:buNone/>
              <a:defRPr/>
            </a:lvl4pPr>
            <a:lvl5pPr marL="1828068" indent="0">
              <a:buNone/>
              <a:defRPr/>
            </a:lvl5pPr>
          </a:lstStyle>
          <a:p>
            <a:pPr lvl="0"/>
            <a:r>
              <a:rPr lang="en-US"/>
              <a:t>Beta / Coming soon / GA / Q120XX</a:t>
            </a:r>
          </a:p>
        </p:txBody>
      </p:sp>
    </p:spTree>
    <p:extLst>
      <p:ext uri="{BB962C8B-B14F-4D97-AF65-F5344CB8AC3E}">
        <p14:creationId xmlns:p14="http://schemas.microsoft.com/office/powerpoint/2010/main" val="486466870"/>
      </p:ext>
    </p:extLst>
  </p:cSld>
  <p:clrMapOvr>
    <a:masterClrMapping/>
  </p:clrMapOvr>
  <p:transition>
    <p:fade/>
  </p:transition>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Roadmap slide_1 feature reversed">
    <p:bg>
      <p:bgPr>
        <a:solidFill>
          <a:srgbClr val="10141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B77081D-1F69-B804-D938-7ADA0FCD1647}"/>
              </a:ext>
            </a:extLst>
          </p:cNvPr>
          <p:cNvPicPr>
            <a:picLocks noChangeAspect="1"/>
          </p:cNvPicPr>
          <p:nvPr userDrawn="1"/>
        </p:nvPicPr>
        <p:blipFill>
          <a:blip r:embed="rId2"/>
          <a:srcRect l="614" t="-25" r="49312" b="25"/>
          <a:stretch>
            <a:fillRect/>
          </a:stretch>
        </p:blipFill>
        <p:spPr>
          <a:xfrm>
            <a:off x="6086854" y="0"/>
            <a:ext cx="6105146" cy="6856284"/>
          </a:xfrm>
          <a:prstGeom prst="rect">
            <a:avLst/>
          </a:prstGeom>
        </p:spPr>
      </p:pic>
      <p:sp>
        <p:nvSpPr>
          <p:cNvPr id="4" name="Picture Placeholder 20">
            <a:extLst>
              <a:ext uri="{FF2B5EF4-FFF2-40B4-BE49-F238E27FC236}">
                <a16:creationId xmlns:a16="http://schemas.microsoft.com/office/drawing/2014/main" id="{231EDA52-EB6B-617A-84F9-9FBC562B73C5}"/>
              </a:ext>
            </a:extLst>
          </p:cNvPr>
          <p:cNvSpPr>
            <a:spLocks noGrp="1"/>
          </p:cNvSpPr>
          <p:nvPr>
            <p:ph type="pic" sz="quarter" idx="33"/>
          </p:nvPr>
        </p:nvSpPr>
        <p:spPr>
          <a:xfrm>
            <a:off x="6534260" y="749300"/>
            <a:ext cx="6185177" cy="6428741"/>
          </a:xfrm>
          <a:prstGeom prst="roundRect">
            <a:avLst>
              <a:gd name="adj" fmla="val 2672"/>
            </a:avLst>
          </a:prstGeom>
          <a:solidFill>
            <a:schemeClr val="tx2"/>
          </a:solidFill>
          <a:ln>
            <a:noFill/>
          </a:ln>
        </p:spPr>
        <p:txBody>
          <a:bodyPr/>
          <a:lstStyle>
            <a:lvl1pPr>
              <a:defRPr b="0" i="0">
                <a:latin typeface="Mona Sans" pitchFamily="2" charset="77"/>
              </a:defRPr>
            </a:lvl1pPr>
          </a:lstStyle>
          <a:p>
            <a:r>
              <a:rPr lang="en-US"/>
              <a:t>Click icon to add picture</a:t>
            </a:r>
          </a:p>
        </p:txBody>
      </p:sp>
      <p:sp>
        <p:nvSpPr>
          <p:cNvPr id="5" name="Rectangle 4">
            <a:extLst>
              <a:ext uri="{FF2B5EF4-FFF2-40B4-BE49-F238E27FC236}">
                <a16:creationId xmlns:a16="http://schemas.microsoft.com/office/drawing/2014/main" id="{C0805A39-4111-4F5A-3580-8D28520FB97F}"/>
              </a:ext>
            </a:extLst>
          </p:cNvPr>
          <p:cNvSpPr/>
          <p:nvPr userDrawn="1"/>
        </p:nvSpPr>
        <p:spPr>
          <a:xfrm rot="16200000">
            <a:off x="2666999" y="3419854"/>
            <a:ext cx="6858000" cy="18293"/>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7" name="Text Placeholder 23">
            <a:extLst>
              <a:ext uri="{FF2B5EF4-FFF2-40B4-BE49-F238E27FC236}">
                <a16:creationId xmlns:a16="http://schemas.microsoft.com/office/drawing/2014/main" id="{3CDFA67E-972E-C014-1A25-B6B12D0BF1AC}"/>
              </a:ext>
            </a:extLst>
          </p:cNvPr>
          <p:cNvSpPr>
            <a:spLocks noGrp="1"/>
          </p:cNvSpPr>
          <p:nvPr>
            <p:ph type="body" sz="quarter" idx="34" hasCustomPrompt="1"/>
          </p:nvPr>
        </p:nvSpPr>
        <p:spPr>
          <a:xfrm>
            <a:off x="397298" y="4876637"/>
            <a:ext cx="5292127" cy="1564127"/>
          </a:xfrm>
          <a:prstGeom prst="rect">
            <a:avLst/>
          </a:prstGeom>
        </p:spPr>
        <p:txBody>
          <a:bodyPr lIns="0" tIns="0" rIns="0" bIns="0" anchor="b" anchorCtr="0">
            <a:noAutofit/>
          </a:bodyPr>
          <a:lstStyle>
            <a:lvl1pPr marL="0" indent="0" algn="l">
              <a:buNone/>
              <a:defRPr sz="2000" b="0" i="0">
                <a:solidFill>
                  <a:schemeClr val="bg2"/>
                </a:solidFill>
                <a:latin typeface="Mona Sans" pitchFamily="2" charset="77"/>
                <a:cs typeface="Arial" panose="020B0604020202020204" pitchFamily="34" charset="0"/>
              </a:defRPr>
            </a:lvl1pPr>
            <a:lvl2pPr marL="457017" indent="0">
              <a:buNone/>
              <a:defRPr/>
            </a:lvl2pPr>
            <a:lvl3pPr marL="914034" indent="0">
              <a:buNone/>
              <a:defRPr/>
            </a:lvl3pPr>
            <a:lvl4pPr marL="1371051" indent="0">
              <a:buNone/>
              <a:defRPr/>
            </a:lvl4pPr>
            <a:lvl5pPr marL="1828068" indent="0">
              <a:buNone/>
              <a:defRPr/>
            </a:lvl5pPr>
          </a:lstStyle>
          <a:p>
            <a:pPr lvl="0"/>
            <a:r>
              <a:rPr lang="en-US"/>
              <a:t>Supporting text if applicable. Keep it short and sweet.</a:t>
            </a:r>
          </a:p>
        </p:txBody>
      </p:sp>
      <p:sp>
        <p:nvSpPr>
          <p:cNvPr id="9" name="Text Placeholder 23">
            <a:extLst>
              <a:ext uri="{FF2B5EF4-FFF2-40B4-BE49-F238E27FC236}">
                <a16:creationId xmlns:a16="http://schemas.microsoft.com/office/drawing/2014/main" id="{8296DD07-2E4E-0153-E79C-8A8C81651C53}"/>
              </a:ext>
            </a:extLst>
          </p:cNvPr>
          <p:cNvSpPr>
            <a:spLocks noGrp="1"/>
          </p:cNvSpPr>
          <p:nvPr>
            <p:ph type="body" sz="quarter" idx="36" hasCustomPrompt="1"/>
          </p:nvPr>
        </p:nvSpPr>
        <p:spPr>
          <a:xfrm>
            <a:off x="397298" y="1551888"/>
            <a:ext cx="5282188" cy="2907513"/>
          </a:xfrm>
          <a:prstGeom prst="rect">
            <a:avLst/>
          </a:prstGeom>
        </p:spPr>
        <p:txBody>
          <a:bodyPr lIns="0" tIns="0" rIns="0" bIns="0" anchor="t" anchorCtr="0">
            <a:noAutofit/>
          </a:bodyPr>
          <a:lstStyle>
            <a:lvl1pPr marL="0" indent="0" algn="l">
              <a:lnSpc>
                <a:spcPct val="100000"/>
              </a:lnSpc>
              <a:buNone/>
              <a:defRPr sz="4000" b="0" i="0">
                <a:latin typeface="Mona Sans Display" pitchFamily="2" charset="77"/>
                <a:cs typeface="Mona Sans Display" pitchFamily="2" charset="77"/>
              </a:defRPr>
            </a:lvl1pPr>
            <a:lvl2pPr marL="457017" indent="0">
              <a:buNone/>
              <a:defRPr/>
            </a:lvl2pPr>
            <a:lvl3pPr marL="914034" indent="0">
              <a:buNone/>
              <a:defRPr/>
            </a:lvl3pPr>
            <a:lvl4pPr marL="1371051" indent="0">
              <a:buNone/>
              <a:defRPr/>
            </a:lvl4pPr>
            <a:lvl5pPr marL="1828068" indent="0">
              <a:buNone/>
              <a:defRPr/>
            </a:lvl5pPr>
          </a:lstStyle>
          <a:p>
            <a:pPr lvl="0"/>
            <a:r>
              <a:rPr lang="en-US"/>
              <a:t>A value prop in sentence case that is 12 words or less</a:t>
            </a:r>
          </a:p>
        </p:txBody>
      </p:sp>
      <p:sp>
        <p:nvSpPr>
          <p:cNvPr id="12" name="Text Placeholder 23">
            <a:extLst>
              <a:ext uri="{FF2B5EF4-FFF2-40B4-BE49-F238E27FC236}">
                <a16:creationId xmlns:a16="http://schemas.microsoft.com/office/drawing/2014/main" id="{65DF06F4-BE4F-0710-2C91-E580ED2DE09E}"/>
              </a:ext>
            </a:extLst>
          </p:cNvPr>
          <p:cNvSpPr>
            <a:spLocks noGrp="1"/>
          </p:cNvSpPr>
          <p:nvPr>
            <p:ph type="body" sz="quarter" idx="35" hasCustomPrompt="1"/>
          </p:nvPr>
        </p:nvSpPr>
        <p:spPr>
          <a:xfrm>
            <a:off x="397299" y="419101"/>
            <a:ext cx="5292128" cy="218511"/>
          </a:xfrm>
          <a:prstGeom prst="rect">
            <a:avLst/>
          </a:prstGeom>
        </p:spPr>
        <p:txBody>
          <a:bodyPr lIns="0" tIns="0" rIns="0" bIns="0" anchor="t" anchorCtr="0">
            <a:noAutofit/>
          </a:bodyPr>
          <a:lstStyle>
            <a:lvl1pPr marL="0" indent="0" algn="l">
              <a:buNone/>
              <a:defRPr sz="1400" b="0" i="0" cap="all" baseline="0">
                <a:solidFill>
                  <a:schemeClr val="bg2"/>
                </a:solidFill>
                <a:latin typeface="Mona Sans Mono" pitchFamily="2" charset="77"/>
                <a:cs typeface="Mona Sans Mono" pitchFamily="2" charset="77"/>
              </a:defRPr>
            </a:lvl1pPr>
            <a:lvl2pPr marL="457017" indent="0">
              <a:buNone/>
              <a:defRPr/>
            </a:lvl2pPr>
            <a:lvl3pPr marL="914034" indent="0">
              <a:buNone/>
              <a:defRPr/>
            </a:lvl3pPr>
            <a:lvl4pPr marL="1371051" indent="0">
              <a:buNone/>
              <a:defRPr/>
            </a:lvl4pPr>
            <a:lvl5pPr marL="1828068" indent="0">
              <a:buNone/>
              <a:defRPr/>
            </a:lvl5pPr>
          </a:lstStyle>
          <a:p>
            <a:pPr lvl="0"/>
            <a:r>
              <a:rPr lang="en-US"/>
              <a:t>Beta / Coming soon / GA / Q120XX</a:t>
            </a:r>
          </a:p>
        </p:txBody>
      </p:sp>
    </p:spTree>
    <p:extLst>
      <p:ext uri="{BB962C8B-B14F-4D97-AF65-F5344CB8AC3E}">
        <p14:creationId xmlns:p14="http://schemas.microsoft.com/office/powerpoint/2010/main" val="1070652009"/>
      </p:ext>
    </p:extLst>
  </p:cSld>
  <p:clrMapOvr>
    <a:masterClrMapping/>
  </p:clrMapOvr>
  <p:transition>
    <p:fade/>
  </p:transition>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Roadmap slide_1 feature stacked">
    <p:bg>
      <p:bgPr>
        <a:solidFill>
          <a:srgbClr val="10141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8D66609-CC3C-9FFB-681F-7C5BE88A3C69}"/>
              </a:ext>
            </a:extLst>
          </p:cNvPr>
          <p:cNvPicPr>
            <a:picLocks noChangeAspect="1"/>
          </p:cNvPicPr>
          <p:nvPr userDrawn="1"/>
        </p:nvPicPr>
        <p:blipFill>
          <a:blip r:embed="rId2"/>
          <a:srcRect b="38309"/>
          <a:stretch>
            <a:fillRect/>
          </a:stretch>
        </p:blipFill>
        <p:spPr>
          <a:xfrm>
            <a:off x="-64" y="2627377"/>
            <a:ext cx="12192127" cy="4229732"/>
          </a:xfrm>
          <a:prstGeom prst="rect">
            <a:avLst/>
          </a:prstGeom>
        </p:spPr>
      </p:pic>
      <p:sp>
        <p:nvSpPr>
          <p:cNvPr id="3" name="Picture Placeholder 20">
            <a:extLst>
              <a:ext uri="{FF2B5EF4-FFF2-40B4-BE49-F238E27FC236}">
                <a16:creationId xmlns:a16="http://schemas.microsoft.com/office/drawing/2014/main" id="{7C2B2D0B-3DF8-E88D-2E48-D387F867400F}"/>
              </a:ext>
            </a:extLst>
          </p:cNvPr>
          <p:cNvSpPr>
            <a:spLocks noGrp="1"/>
          </p:cNvSpPr>
          <p:nvPr>
            <p:ph type="pic" sz="quarter" idx="33"/>
          </p:nvPr>
        </p:nvSpPr>
        <p:spPr>
          <a:xfrm>
            <a:off x="769820" y="3147473"/>
            <a:ext cx="10655535" cy="6428741"/>
          </a:xfrm>
          <a:prstGeom prst="roundRect">
            <a:avLst>
              <a:gd name="adj" fmla="val 2672"/>
            </a:avLst>
          </a:prstGeom>
          <a:solidFill>
            <a:schemeClr val="tx2"/>
          </a:solidFill>
          <a:ln>
            <a:noFill/>
          </a:ln>
        </p:spPr>
        <p:txBody>
          <a:bodyPr/>
          <a:lstStyle>
            <a:lvl1pPr algn="ctr">
              <a:defRPr b="0" i="0">
                <a:latin typeface="Mona Sans" pitchFamily="2" charset="77"/>
              </a:defRPr>
            </a:lvl1pPr>
          </a:lstStyle>
          <a:p>
            <a:r>
              <a:rPr lang="en-US"/>
              <a:t>Click icon to add picture</a:t>
            </a:r>
          </a:p>
        </p:txBody>
      </p:sp>
      <p:sp>
        <p:nvSpPr>
          <p:cNvPr id="4" name="Rectangle 3">
            <a:extLst>
              <a:ext uri="{FF2B5EF4-FFF2-40B4-BE49-F238E27FC236}">
                <a16:creationId xmlns:a16="http://schemas.microsoft.com/office/drawing/2014/main" id="{C55B1A28-2AE4-D9F2-F22F-7969CE329140}"/>
              </a:ext>
            </a:extLst>
          </p:cNvPr>
          <p:cNvSpPr/>
          <p:nvPr userDrawn="1"/>
        </p:nvSpPr>
        <p:spPr>
          <a:xfrm>
            <a:off x="-64" y="2627376"/>
            <a:ext cx="12192127" cy="18288"/>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5" name="Text Placeholder 23">
            <a:extLst>
              <a:ext uri="{FF2B5EF4-FFF2-40B4-BE49-F238E27FC236}">
                <a16:creationId xmlns:a16="http://schemas.microsoft.com/office/drawing/2014/main" id="{6345DBC2-1000-6AA6-48F5-8139726DE02E}"/>
              </a:ext>
            </a:extLst>
          </p:cNvPr>
          <p:cNvSpPr>
            <a:spLocks noGrp="1"/>
          </p:cNvSpPr>
          <p:nvPr>
            <p:ph type="body" sz="quarter" idx="35" hasCustomPrompt="1"/>
          </p:nvPr>
        </p:nvSpPr>
        <p:spPr>
          <a:xfrm>
            <a:off x="3449935" y="192962"/>
            <a:ext cx="5292128" cy="448550"/>
          </a:xfrm>
          <a:prstGeom prst="rect">
            <a:avLst/>
          </a:prstGeom>
        </p:spPr>
        <p:txBody>
          <a:bodyPr lIns="0" tIns="0" rIns="0" bIns="0" anchor="ctr" anchorCtr="0">
            <a:noAutofit/>
          </a:bodyPr>
          <a:lstStyle>
            <a:lvl1pPr marL="0" indent="0" algn="ctr">
              <a:buNone/>
              <a:defRPr sz="1400" b="0" i="0" cap="all" baseline="0">
                <a:solidFill>
                  <a:schemeClr val="bg2"/>
                </a:solidFill>
                <a:latin typeface="Mona Sans Mono" pitchFamily="2" charset="77"/>
                <a:cs typeface="Mona Sans Mono" pitchFamily="2" charset="77"/>
              </a:defRPr>
            </a:lvl1pPr>
            <a:lvl2pPr marL="457017" indent="0">
              <a:buNone/>
              <a:defRPr/>
            </a:lvl2pPr>
            <a:lvl3pPr marL="914034" indent="0">
              <a:buNone/>
              <a:defRPr/>
            </a:lvl3pPr>
            <a:lvl4pPr marL="1371051" indent="0">
              <a:buNone/>
              <a:defRPr/>
            </a:lvl4pPr>
            <a:lvl5pPr marL="1828068" indent="0">
              <a:buNone/>
              <a:defRPr/>
            </a:lvl5pPr>
          </a:lstStyle>
          <a:p>
            <a:pPr lvl="0"/>
            <a:r>
              <a:rPr lang="en-US"/>
              <a:t>Beta / Coming soon / GA / Q120XX</a:t>
            </a:r>
          </a:p>
        </p:txBody>
      </p:sp>
      <p:sp>
        <p:nvSpPr>
          <p:cNvPr id="7" name="Text Placeholder 23">
            <a:extLst>
              <a:ext uri="{FF2B5EF4-FFF2-40B4-BE49-F238E27FC236}">
                <a16:creationId xmlns:a16="http://schemas.microsoft.com/office/drawing/2014/main" id="{68DFC8AC-7EA9-216E-0677-57987A765EE9}"/>
              </a:ext>
            </a:extLst>
          </p:cNvPr>
          <p:cNvSpPr>
            <a:spLocks noGrp="1"/>
          </p:cNvSpPr>
          <p:nvPr>
            <p:ph type="body" sz="quarter" idx="36" hasCustomPrompt="1"/>
          </p:nvPr>
        </p:nvSpPr>
        <p:spPr>
          <a:xfrm>
            <a:off x="2336775" y="1185900"/>
            <a:ext cx="7518452" cy="1226592"/>
          </a:xfrm>
          <a:prstGeom prst="rect">
            <a:avLst/>
          </a:prstGeom>
        </p:spPr>
        <p:txBody>
          <a:bodyPr lIns="0" tIns="0" rIns="0" bIns="0" anchor="ctr" anchorCtr="0">
            <a:noAutofit/>
          </a:bodyPr>
          <a:lstStyle>
            <a:lvl1pPr marL="0" indent="0" algn="ctr">
              <a:lnSpc>
                <a:spcPct val="100000"/>
              </a:lnSpc>
              <a:buNone/>
              <a:defRPr sz="4000" b="0" i="0">
                <a:latin typeface="Mona Sans Display" pitchFamily="2" charset="77"/>
                <a:cs typeface="Mona Sans Display" pitchFamily="2" charset="77"/>
              </a:defRPr>
            </a:lvl1pPr>
            <a:lvl2pPr marL="457017" indent="0">
              <a:buNone/>
              <a:defRPr/>
            </a:lvl2pPr>
            <a:lvl3pPr marL="914034" indent="0">
              <a:buNone/>
              <a:defRPr/>
            </a:lvl3pPr>
            <a:lvl4pPr marL="1371051" indent="0">
              <a:buNone/>
              <a:defRPr/>
            </a:lvl4pPr>
            <a:lvl5pPr marL="1828068" indent="0">
              <a:buNone/>
              <a:defRPr/>
            </a:lvl5pPr>
          </a:lstStyle>
          <a:p>
            <a:pPr lvl="0"/>
            <a:r>
              <a:rPr lang="en-US"/>
              <a:t>A value prop in sentence case that is 12 words or less</a:t>
            </a:r>
          </a:p>
        </p:txBody>
      </p:sp>
    </p:spTree>
    <p:extLst>
      <p:ext uri="{BB962C8B-B14F-4D97-AF65-F5344CB8AC3E}">
        <p14:creationId xmlns:p14="http://schemas.microsoft.com/office/powerpoint/2010/main" val="4107383434"/>
      </p:ext>
    </p:extLst>
  </p:cSld>
  <p:clrMapOvr>
    <a:masterClrMapping/>
  </p:clrMapOvr>
  <p:transition>
    <p:fade/>
  </p:transition>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Roadmap slide_1 feature stacked reversed">
    <p:bg>
      <p:bgPr>
        <a:solidFill>
          <a:srgbClr val="10141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0AF111A-7DE9-5AF7-3F30-C2163F8CCC8F}"/>
              </a:ext>
            </a:extLst>
          </p:cNvPr>
          <p:cNvPicPr>
            <a:picLocks noChangeAspect="1"/>
          </p:cNvPicPr>
          <p:nvPr userDrawn="1"/>
        </p:nvPicPr>
        <p:blipFill>
          <a:blip r:embed="rId2"/>
          <a:srcRect b="38309"/>
          <a:stretch>
            <a:fillRect/>
          </a:stretch>
        </p:blipFill>
        <p:spPr>
          <a:xfrm>
            <a:off x="-64" y="0"/>
            <a:ext cx="12192127" cy="4229732"/>
          </a:xfrm>
          <a:prstGeom prst="rect">
            <a:avLst/>
          </a:prstGeom>
        </p:spPr>
      </p:pic>
      <p:sp>
        <p:nvSpPr>
          <p:cNvPr id="3" name="Rectangle 2">
            <a:extLst>
              <a:ext uri="{FF2B5EF4-FFF2-40B4-BE49-F238E27FC236}">
                <a16:creationId xmlns:a16="http://schemas.microsoft.com/office/drawing/2014/main" id="{D2BCE95B-2895-F3F8-42D1-AC4957328A32}"/>
              </a:ext>
            </a:extLst>
          </p:cNvPr>
          <p:cNvSpPr/>
          <p:nvPr userDrawn="1"/>
        </p:nvSpPr>
        <p:spPr>
          <a:xfrm>
            <a:off x="-64" y="4228208"/>
            <a:ext cx="12192127" cy="18288"/>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5" name="Text Placeholder 23">
            <a:extLst>
              <a:ext uri="{FF2B5EF4-FFF2-40B4-BE49-F238E27FC236}">
                <a16:creationId xmlns:a16="http://schemas.microsoft.com/office/drawing/2014/main" id="{8866A0D2-10B5-81EC-5C48-348177A2E46A}"/>
              </a:ext>
            </a:extLst>
          </p:cNvPr>
          <p:cNvSpPr>
            <a:spLocks noGrp="1"/>
          </p:cNvSpPr>
          <p:nvPr>
            <p:ph type="body" sz="quarter" idx="35" hasCustomPrompt="1"/>
          </p:nvPr>
        </p:nvSpPr>
        <p:spPr>
          <a:xfrm>
            <a:off x="3449935" y="4447970"/>
            <a:ext cx="5292128" cy="448550"/>
          </a:xfrm>
          <a:prstGeom prst="rect">
            <a:avLst/>
          </a:prstGeom>
        </p:spPr>
        <p:txBody>
          <a:bodyPr lIns="0" tIns="0" rIns="0" bIns="0" anchor="ctr" anchorCtr="0">
            <a:noAutofit/>
          </a:bodyPr>
          <a:lstStyle>
            <a:lvl1pPr marL="0" indent="0" algn="ctr">
              <a:buNone/>
              <a:defRPr sz="1400" b="0" i="0" cap="all" baseline="0">
                <a:solidFill>
                  <a:schemeClr val="bg2"/>
                </a:solidFill>
                <a:latin typeface="Mona Sans Mono" pitchFamily="2" charset="77"/>
                <a:cs typeface="Mona Sans Mono" pitchFamily="2" charset="77"/>
              </a:defRPr>
            </a:lvl1pPr>
            <a:lvl2pPr marL="457017" indent="0">
              <a:buNone/>
              <a:defRPr/>
            </a:lvl2pPr>
            <a:lvl3pPr marL="914034" indent="0">
              <a:buNone/>
              <a:defRPr/>
            </a:lvl3pPr>
            <a:lvl4pPr marL="1371051" indent="0">
              <a:buNone/>
              <a:defRPr/>
            </a:lvl4pPr>
            <a:lvl5pPr marL="1828068" indent="0">
              <a:buNone/>
              <a:defRPr/>
            </a:lvl5pPr>
          </a:lstStyle>
          <a:p>
            <a:pPr lvl="0"/>
            <a:r>
              <a:rPr lang="en-US"/>
              <a:t>Beta / Coming soon / GA / Q120XX</a:t>
            </a:r>
          </a:p>
        </p:txBody>
      </p:sp>
      <p:sp>
        <p:nvSpPr>
          <p:cNvPr id="6" name="Text Placeholder 23">
            <a:extLst>
              <a:ext uri="{FF2B5EF4-FFF2-40B4-BE49-F238E27FC236}">
                <a16:creationId xmlns:a16="http://schemas.microsoft.com/office/drawing/2014/main" id="{9414D1CA-A210-7D7A-22C4-1C64A9AFD8CB}"/>
              </a:ext>
            </a:extLst>
          </p:cNvPr>
          <p:cNvSpPr>
            <a:spLocks noGrp="1"/>
          </p:cNvSpPr>
          <p:nvPr>
            <p:ph type="body" sz="quarter" idx="36" hasCustomPrompt="1"/>
          </p:nvPr>
        </p:nvSpPr>
        <p:spPr>
          <a:xfrm>
            <a:off x="2336775" y="5440908"/>
            <a:ext cx="7518452" cy="1226592"/>
          </a:xfrm>
          <a:prstGeom prst="rect">
            <a:avLst/>
          </a:prstGeom>
        </p:spPr>
        <p:txBody>
          <a:bodyPr lIns="0" tIns="0" rIns="0" bIns="0" anchor="ctr" anchorCtr="0">
            <a:noAutofit/>
          </a:bodyPr>
          <a:lstStyle>
            <a:lvl1pPr marL="0" indent="0" algn="ctr">
              <a:lnSpc>
                <a:spcPct val="100000"/>
              </a:lnSpc>
              <a:buNone/>
              <a:defRPr sz="4000" b="0" i="0">
                <a:latin typeface="Mona Sans Display" pitchFamily="2" charset="77"/>
                <a:cs typeface="Mona Sans Display" pitchFamily="2" charset="77"/>
              </a:defRPr>
            </a:lvl1pPr>
            <a:lvl2pPr marL="457017" indent="0">
              <a:buNone/>
              <a:defRPr/>
            </a:lvl2pPr>
            <a:lvl3pPr marL="914034" indent="0">
              <a:buNone/>
              <a:defRPr/>
            </a:lvl3pPr>
            <a:lvl4pPr marL="1371051" indent="0">
              <a:buNone/>
              <a:defRPr/>
            </a:lvl4pPr>
            <a:lvl5pPr marL="1828068" indent="0">
              <a:buNone/>
              <a:defRPr/>
            </a:lvl5pPr>
          </a:lstStyle>
          <a:p>
            <a:pPr lvl="0"/>
            <a:r>
              <a:rPr lang="en-US"/>
              <a:t>A value prop in sentence case that is 12 words or less</a:t>
            </a:r>
          </a:p>
        </p:txBody>
      </p:sp>
      <p:sp>
        <p:nvSpPr>
          <p:cNvPr id="7" name="Picture Placeholder 20">
            <a:extLst>
              <a:ext uri="{FF2B5EF4-FFF2-40B4-BE49-F238E27FC236}">
                <a16:creationId xmlns:a16="http://schemas.microsoft.com/office/drawing/2014/main" id="{C2F6FDD7-2883-6397-7B2A-D087BBA7DB03}"/>
              </a:ext>
            </a:extLst>
          </p:cNvPr>
          <p:cNvSpPr>
            <a:spLocks noGrp="1"/>
          </p:cNvSpPr>
          <p:nvPr>
            <p:ph type="pic" sz="quarter" idx="37"/>
          </p:nvPr>
        </p:nvSpPr>
        <p:spPr>
          <a:xfrm>
            <a:off x="768232" y="-2714121"/>
            <a:ext cx="10655535" cy="6428741"/>
          </a:xfrm>
          <a:prstGeom prst="roundRect">
            <a:avLst>
              <a:gd name="adj" fmla="val 2672"/>
            </a:avLst>
          </a:prstGeom>
          <a:solidFill>
            <a:schemeClr val="tx2"/>
          </a:solidFill>
          <a:ln>
            <a:noFill/>
          </a:ln>
        </p:spPr>
        <p:txBody>
          <a:bodyPr anchor="b"/>
          <a:lstStyle>
            <a:lvl1pPr algn="ctr">
              <a:defRPr b="0" i="0">
                <a:latin typeface="Mona Sans" pitchFamily="2" charset="77"/>
              </a:defRPr>
            </a:lvl1pPr>
          </a:lstStyle>
          <a:p>
            <a:r>
              <a:rPr lang="en-US"/>
              <a:t>Click icon to add picture</a:t>
            </a:r>
          </a:p>
        </p:txBody>
      </p:sp>
    </p:spTree>
    <p:extLst>
      <p:ext uri="{BB962C8B-B14F-4D97-AF65-F5344CB8AC3E}">
        <p14:creationId xmlns:p14="http://schemas.microsoft.com/office/powerpoint/2010/main" val="1634957773"/>
      </p:ext>
    </p:extLst>
  </p:cSld>
  <p:clrMapOvr>
    <a:masterClrMapping/>
  </p:clrMapOvr>
  <p:transition>
    <p:fade/>
  </p:transition>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Roadmap slide_2 features">
    <p:bg>
      <p:bgPr>
        <a:solidFill>
          <a:srgbClr val="10141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7404671-F418-1360-2A96-A076C7272751}"/>
              </a:ext>
            </a:extLst>
          </p:cNvPr>
          <p:cNvPicPr>
            <a:picLocks noChangeAspect="1"/>
          </p:cNvPicPr>
          <p:nvPr userDrawn="1"/>
        </p:nvPicPr>
        <p:blipFill>
          <a:blip r:embed="rId2"/>
          <a:srcRect l="19312" r="18129"/>
          <a:stretch>
            <a:fillRect/>
          </a:stretch>
        </p:blipFill>
        <p:spPr>
          <a:xfrm>
            <a:off x="4051395" y="-4694"/>
            <a:ext cx="4065603" cy="3654675"/>
          </a:xfrm>
          <a:prstGeom prst="roundRect">
            <a:avLst>
              <a:gd name="adj" fmla="val 0"/>
            </a:avLst>
          </a:prstGeom>
          <a:noFill/>
          <a:ln>
            <a:noFill/>
          </a:ln>
        </p:spPr>
      </p:pic>
      <p:sp>
        <p:nvSpPr>
          <p:cNvPr id="6" name="Picture Placeholder 17">
            <a:extLst>
              <a:ext uri="{FF2B5EF4-FFF2-40B4-BE49-F238E27FC236}">
                <a16:creationId xmlns:a16="http://schemas.microsoft.com/office/drawing/2014/main" id="{DC90BE8B-42E9-F1E1-2EAE-14CA48D88F4C}"/>
              </a:ext>
            </a:extLst>
          </p:cNvPr>
          <p:cNvSpPr>
            <a:spLocks noGrp="1"/>
          </p:cNvSpPr>
          <p:nvPr>
            <p:ph type="pic" sz="quarter" idx="39" hasCustomPrompt="1"/>
          </p:nvPr>
        </p:nvSpPr>
        <p:spPr>
          <a:xfrm>
            <a:off x="4044652" y="0"/>
            <a:ext cx="4070140" cy="3657600"/>
          </a:xfrm>
          <a:prstGeom prst="roundRect">
            <a:avLst>
              <a:gd name="adj" fmla="val 0"/>
            </a:avLst>
          </a:prstGeom>
          <a:noFill/>
          <a:ln>
            <a:noFill/>
          </a:ln>
          <a:effectLst/>
        </p:spPr>
        <p:txBody>
          <a:bodyPr anchor="b"/>
          <a:lstStyle>
            <a:lvl1pPr algn="ctr">
              <a:defRPr sz="1200">
                <a:latin typeface="Mona Sans" pitchFamily="2" charset="77"/>
              </a:defRPr>
            </a:lvl1pPr>
          </a:lstStyle>
          <a:p>
            <a:r>
              <a:rPr lang="en-US"/>
              <a:t>Click to add </a:t>
            </a:r>
            <a:br>
              <a:rPr lang="en-US"/>
            </a:br>
            <a:r>
              <a:rPr lang="en-US" err="1"/>
              <a:t>png</a:t>
            </a:r>
            <a:r>
              <a:rPr lang="en-US"/>
              <a:t> screenshot of UIC</a:t>
            </a:r>
          </a:p>
        </p:txBody>
      </p:sp>
      <p:sp>
        <p:nvSpPr>
          <p:cNvPr id="7" name="Text Placeholder 23">
            <a:extLst>
              <a:ext uri="{FF2B5EF4-FFF2-40B4-BE49-F238E27FC236}">
                <a16:creationId xmlns:a16="http://schemas.microsoft.com/office/drawing/2014/main" id="{276F0B4B-533A-6A72-C5EA-3D91E25FA1B6}"/>
              </a:ext>
            </a:extLst>
          </p:cNvPr>
          <p:cNvSpPr>
            <a:spLocks noGrp="1"/>
          </p:cNvSpPr>
          <p:nvPr>
            <p:ph type="body" sz="quarter" idx="31" hasCustomPrompt="1"/>
          </p:nvPr>
        </p:nvSpPr>
        <p:spPr>
          <a:xfrm>
            <a:off x="418240" y="301752"/>
            <a:ext cx="3216557" cy="415144"/>
          </a:xfrm>
          <a:prstGeom prst="rect">
            <a:avLst/>
          </a:prstGeom>
        </p:spPr>
        <p:txBody>
          <a:bodyPr lIns="0" tIns="0" rIns="0" bIns="0" anchor="ctr" anchorCtr="0">
            <a:noAutofit/>
          </a:bodyPr>
          <a:lstStyle>
            <a:lvl1pPr marL="0" indent="0" algn="l">
              <a:buNone/>
              <a:defRPr sz="1400" b="0" i="0" cap="all" baseline="0">
                <a:solidFill>
                  <a:schemeClr val="bg2"/>
                </a:solidFill>
                <a:latin typeface="Mona Sans Mono" pitchFamily="2" charset="77"/>
                <a:cs typeface="Arial" panose="020B0604020202020204" pitchFamily="34" charset="0"/>
              </a:defRPr>
            </a:lvl1pPr>
            <a:lvl2pPr marL="457017" indent="0">
              <a:buNone/>
              <a:defRPr/>
            </a:lvl2pPr>
            <a:lvl3pPr marL="914034" indent="0">
              <a:buNone/>
              <a:defRPr/>
            </a:lvl3pPr>
            <a:lvl4pPr marL="1371051" indent="0">
              <a:buNone/>
              <a:defRPr/>
            </a:lvl4pPr>
            <a:lvl5pPr marL="1828068" indent="0">
              <a:buNone/>
              <a:defRPr/>
            </a:lvl5pPr>
          </a:lstStyle>
          <a:p>
            <a:pPr lvl="0"/>
            <a:r>
              <a:rPr lang="en-US"/>
              <a:t>Optional header</a:t>
            </a:r>
          </a:p>
        </p:txBody>
      </p:sp>
      <p:sp>
        <p:nvSpPr>
          <p:cNvPr id="8" name="Text Placeholder 23">
            <a:extLst>
              <a:ext uri="{FF2B5EF4-FFF2-40B4-BE49-F238E27FC236}">
                <a16:creationId xmlns:a16="http://schemas.microsoft.com/office/drawing/2014/main" id="{252D946C-56EB-6813-E643-9D30705DAEF9}"/>
              </a:ext>
            </a:extLst>
          </p:cNvPr>
          <p:cNvSpPr>
            <a:spLocks noGrp="1"/>
          </p:cNvSpPr>
          <p:nvPr>
            <p:ph type="body" sz="quarter" idx="32" hasCustomPrompt="1"/>
          </p:nvPr>
        </p:nvSpPr>
        <p:spPr>
          <a:xfrm>
            <a:off x="4257127" y="4103094"/>
            <a:ext cx="3657341" cy="457200"/>
          </a:xfrm>
          <a:prstGeom prst="rect">
            <a:avLst/>
          </a:prstGeom>
        </p:spPr>
        <p:txBody>
          <a:bodyPr lIns="0" tIns="0" rIns="0" bIns="0" anchor="b" anchorCtr="0">
            <a:noAutofit/>
          </a:bodyPr>
          <a:lstStyle>
            <a:lvl1pPr marL="0" indent="0" algn="l">
              <a:buNone/>
              <a:defRPr sz="2400" b="0" i="0">
                <a:latin typeface="Mona Sans Display" pitchFamily="2" charset="77"/>
                <a:cs typeface="Mona Sans Display" pitchFamily="2" charset="77"/>
              </a:defRPr>
            </a:lvl1pPr>
            <a:lvl2pPr marL="457017" indent="0">
              <a:buNone/>
              <a:defRPr/>
            </a:lvl2pPr>
            <a:lvl3pPr marL="914034" indent="0">
              <a:buNone/>
              <a:defRPr/>
            </a:lvl3pPr>
            <a:lvl4pPr marL="1371051" indent="0">
              <a:buNone/>
              <a:defRPr/>
            </a:lvl4pPr>
            <a:lvl5pPr marL="1828068" indent="0">
              <a:buNone/>
              <a:defRPr/>
            </a:lvl5pPr>
          </a:lstStyle>
          <a:p>
            <a:pPr lvl="0"/>
            <a:r>
              <a:rPr lang="en-US"/>
              <a:t>New feature/tool</a:t>
            </a:r>
          </a:p>
        </p:txBody>
      </p:sp>
      <p:sp>
        <p:nvSpPr>
          <p:cNvPr id="9" name="Text Placeholder 23">
            <a:extLst>
              <a:ext uri="{FF2B5EF4-FFF2-40B4-BE49-F238E27FC236}">
                <a16:creationId xmlns:a16="http://schemas.microsoft.com/office/drawing/2014/main" id="{08E18B73-55BC-76F4-7CB3-C8937220B01E}"/>
              </a:ext>
            </a:extLst>
          </p:cNvPr>
          <p:cNvSpPr>
            <a:spLocks noGrp="1"/>
          </p:cNvSpPr>
          <p:nvPr>
            <p:ph type="body" sz="quarter" idx="33" hasCustomPrompt="1"/>
          </p:nvPr>
        </p:nvSpPr>
        <p:spPr>
          <a:xfrm>
            <a:off x="4257128" y="5840339"/>
            <a:ext cx="3657340" cy="600424"/>
          </a:xfrm>
          <a:prstGeom prst="rect">
            <a:avLst/>
          </a:prstGeom>
        </p:spPr>
        <p:txBody>
          <a:bodyPr lIns="0" tIns="0" rIns="0" bIns="0" anchor="b">
            <a:noAutofit/>
          </a:bodyPr>
          <a:lstStyle>
            <a:lvl1pPr marL="0" indent="0" algn="l">
              <a:buNone/>
              <a:defRPr sz="1600" b="0" i="0">
                <a:solidFill>
                  <a:schemeClr val="bg2"/>
                </a:solidFill>
                <a:latin typeface="Mona Sans" pitchFamily="2" charset="77"/>
                <a:cs typeface="Mona Sans" pitchFamily="2" charset="77"/>
              </a:defRPr>
            </a:lvl1pPr>
            <a:lvl2pPr marL="457017" indent="0">
              <a:buNone/>
              <a:defRPr/>
            </a:lvl2pPr>
            <a:lvl3pPr marL="914034" indent="0">
              <a:buNone/>
              <a:defRPr/>
            </a:lvl3pPr>
            <a:lvl4pPr marL="1371051" indent="0">
              <a:buNone/>
              <a:defRPr/>
            </a:lvl4pPr>
            <a:lvl5pPr marL="1828068" indent="0">
              <a:buNone/>
              <a:defRPr/>
            </a:lvl5pPr>
          </a:lstStyle>
          <a:p>
            <a:pPr lvl="0"/>
            <a:r>
              <a:rPr lang="en-US"/>
              <a:t>Keep your description under three lines of text</a:t>
            </a:r>
          </a:p>
        </p:txBody>
      </p:sp>
      <p:sp>
        <p:nvSpPr>
          <p:cNvPr id="12" name="Text Placeholder 23">
            <a:extLst>
              <a:ext uri="{FF2B5EF4-FFF2-40B4-BE49-F238E27FC236}">
                <a16:creationId xmlns:a16="http://schemas.microsoft.com/office/drawing/2014/main" id="{49B3F1D3-8226-5E86-7B30-C029BB27E882}"/>
              </a:ext>
            </a:extLst>
          </p:cNvPr>
          <p:cNvSpPr>
            <a:spLocks noGrp="1"/>
          </p:cNvSpPr>
          <p:nvPr>
            <p:ph type="body" sz="quarter" idx="42" hasCustomPrompt="1"/>
          </p:nvPr>
        </p:nvSpPr>
        <p:spPr>
          <a:xfrm>
            <a:off x="4257128" y="3856809"/>
            <a:ext cx="3657340" cy="228536"/>
          </a:xfrm>
          <a:prstGeom prst="rect">
            <a:avLst/>
          </a:prstGeom>
        </p:spPr>
        <p:txBody>
          <a:bodyPr lIns="0" tIns="0" rIns="0" bIns="0" anchor="ctr" anchorCtr="0">
            <a:noAutofit/>
          </a:bodyPr>
          <a:lstStyle>
            <a:lvl1pPr marL="0" indent="0" algn="l">
              <a:buNone/>
              <a:defRPr sz="1400" b="0" i="0" cap="all" baseline="0">
                <a:solidFill>
                  <a:schemeClr val="bg2"/>
                </a:solidFill>
                <a:latin typeface="Mona Sans Mono" pitchFamily="2" charset="77"/>
                <a:cs typeface="Arial" panose="020B0604020202020204" pitchFamily="34" charset="0"/>
              </a:defRPr>
            </a:lvl1pPr>
            <a:lvl2pPr marL="457017" indent="0">
              <a:buNone/>
              <a:defRPr/>
            </a:lvl2pPr>
            <a:lvl3pPr marL="914034" indent="0">
              <a:buNone/>
              <a:defRPr/>
            </a:lvl3pPr>
            <a:lvl4pPr marL="1371051" indent="0">
              <a:buNone/>
              <a:defRPr/>
            </a:lvl4pPr>
            <a:lvl5pPr marL="1828068" indent="0">
              <a:buNone/>
              <a:defRPr/>
            </a:lvl5pPr>
          </a:lstStyle>
          <a:p>
            <a:pPr lvl="0"/>
            <a:r>
              <a:rPr lang="en-US"/>
              <a:t>Beta / Coming soon</a:t>
            </a:r>
          </a:p>
        </p:txBody>
      </p:sp>
      <p:sp>
        <p:nvSpPr>
          <p:cNvPr id="15" name="Text Placeholder 23">
            <a:extLst>
              <a:ext uri="{FF2B5EF4-FFF2-40B4-BE49-F238E27FC236}">
                <a16:creationId xmlns:a16="http://schemas.microsoft.com/office/drawing/2014/main" id="{3A0D9E27-E587-4A28-695E-59AB7BC22E21}"/>
              </a:ext>
            </a:extLst>
          </p:cNvPr>
          <p:cNvSpPr>
            <a:spLocks noGrp="1"/>
          </p:cNvSpPr>
          <p:nvPr>
            <p:ph type="body" sz="quarter" idx="34" hasCustomPrompt="1"/>
          </p:nvPr>
        </p:nvSpPr>
        <p:spPr>
          <a:xfrm>
            <a:off x="418240" y="4876637"/>
            <a:ext cx="3216557" cy="1564127"/>
          </a:xfrm>
          <a:prstGeom prst="rect">
            <a:avLst/>
          </a:prstGeom>
        </p:spPr>
        <p:txBody>
          <a:bodyPr lIns="0" tIns="0" rIns="0" bIns="0" anchor="b" anchorCtr="0">
            <a:noAutofit/>
          </a:bodyPr>
          <a:lstStyle>
            <a:lvl1pPr marL="0" indent="0" algn="l">
              <a:buNone/>
              <a:defRPr sz="1800" b="0" i="0">
                <a:solidFill>
                  <a:schemeClr val="bg2"/>
                </a:solidFill>
                <a:latin typeface="Mona Sans" pitchFamily="2" charset="77"/>
                <a:cs typeface="Arial" panose="020B0604020202020204" pitchFamily="34" charset="0"/>
              </a:defRPr>
            </a:lvl1pPr>
            <a:lvl2pPr marL="457017" indent="0">
              <a:buNone/>
              <a:defRPr/>
            </a:lvl2pPr>
            <a:lvl3pPr marL="914034" indent="0">
              <a:buNone/>
              <a:defRPr/>
            </a:lvl3pPr>
            <a:lvl4pPr marL="1371051" indent="0">
              <a:buNone/>
              <a:defRPr/>
            </a:lvl4pPr>
            <a:lvl5pPr marL="1828068" indent="0">
              <a:buNone/>
              <a:defRPr/>
            </a:lvl5pPr>
          </a:lstStyle>
          <a:p>
            <a:pPr lvl="0"/>
            <a:r>
              <a:rPr lang="en-US"/>
              <a:t>Supporting text if applicable. Keep it short and sweet.</a:t>
            </a:r>
          </a:p>
        </p:txBody>
      </p:sp>
      <p:pic>
        <p:nvPicPr>
          <p:cNvPr id="16" name="Picture 15">
            <a:extLst>
              <a:ext uri="{FF2B5EF4-FFF2-40B4-BE49-F238E27FC236}">
                <a16:creationId xmlns:a16="http://schemas.microsoft.com/office/drawing/2014/main" id="{95585B17-1401-E0EB-023E-CD8E6015D14C}"/>
              </a:ext>
            </a:extLst>
          </p:cNvPr>
          <p:cNvPicPr>
            <a:picLocks noChangeAspect="1"/>
          </p:cNvPicPr>
          <p:nvPr userDrawn="1"/>
        </p:nvPicPr>
        <p:blipFill>
          <a:blip r:embed="rId2"/>
          <a:srcRect l="19089" r="18350" b="-4"/>
          <a:stretch>
            <a:fillRect/>
          </a:stretch>
        </p:blipFill>
        <p:spPr>
          <a:xfrm>
            <a:off x="8126273" y="1"/>
            <a:ext cx="4065728" cy="3654675"/>
          </a:xfrm>
          <a:prstGeom prst="roundRect">
            <a:avLst>
              <a:gd name="adj" fmla="val 0"/>
            </a:avLst>
          </a:prstGeom>
          <a:noFill/>
          <a:ln>
            <a:noFill/>
          </a:ln>
        </p:spPr>
      </p:pic>
      <p:sp>
        <p:nvSpPr>
          <p:cNvPr id="17" name="Text Placeholder 23">
            <a:extLst>
              <a:ext uri="{FF2B5EF4-FFF2-40B4-BE49-F238E27FC236}">
                <a16:creationId xmlns:a16="http://schemas.microsoft.com/office/drawing/2014/main" id="{3E8B37C0-EE2B-4C21-C22A-8B6573F62CF2}"/>
              </a:ext>
            </a:extLst>
          </p:cNvPr>
          <p:cNvSpPr>
            <a:spLocks noGrp="1"/>
          </p:cNvSpPr>
          <p:nvPr>
            <p:ph type="body" sz="quarter" idx="43" hasCustomPrompt="1"/>
          </p:nvPr>
        </p:nvSpPr>
        <p:spPr>
          <a:xfrm>
            <a:off x="8326775" y="4103094"/>
            <a:ext cx="3676264" cy="457200"/>
          </a:xfrm>
          <a:prstGeom prst="rect">
            <a:avLst/>
          </a:prstGeom>
        </p:spPr>
        <p:txBody>
          <a:bodyPr lIns="0" tIns="0" rIns="0" bIns="0" anchor="b" anchorCtr="0">
            <a:noAutofit/>
          </a:bodyPr>
          <a:lstStyle>
            <a:lvl1pPr marL="0" indent="0" algn="l">
              <a:buNone/>
              <a:defRPr sz="2400" b="0" i="0">
                <a:latin typeface="Mona Sans Display" pitchFamily="2" charset="77"/>
                <a:cs typeface="Mona Sans Display" pitchFamily="2" charset="77"/>
              </a:defRPr>
            </a:lvl1pPr>
            <a:lvl2pPr marL="457017" indent="0">
              <a:buNone/>
              <a:defRPr/>
            </a:lvl2pPr>
            <a:lvl3pPr marL="914034" indent="0">
              <a:buNone/>
              <a:defRPr/>
            </a:lvl3pPr>
            <a:lvl4pPr marL="1371051" indent="0">
              <a:buNone/>
              <a:defRPr/>
            </a:lvl4pPr>
            <a:lvl5pPr marL="1828068" indent="0">
              <a:buNone/>
              <a:defRPr/>
            </a:lvl5pPr>
          </a:lstStyle>
          <a:p>
            <a:pPr lvl="0"/>
            <a:r>
              <a:rPr lang="en-US"/>
              <a:t>New feature/tool</a:t>
            </a:r>
          </a:p>
        </p:txBody>
      </p:sp>
      <p:sp>
        <p:nvSpPr>
          <p:cNvPr id="19" name="Text Placeholder 23">
            <a:extLst>
              <a:ext uri="{FF2B5EF4-FFF2-40B4-BE49-F238E27FC236}">
                <a16:creationId xmlns:a16="http://schemas.microsoft.com/office/drawing/2014/main" id="{B7C11EA3-E009-0DF2-CF37-9DD7693FC05F}"/>
              </a:ext>
            </a:extLst>
          </p:cNvPr>
          <p:cNvSpPr>
            <a:spLocks noGrp="1"/>
          </p:cNvSpPr>
          <p:nvPr>
            <p:ph type="body" sz="quarter" idx="44" hasCustomPrompt="1"/>
          </p:nvPr>
        </p:nvSpPr>
        <p:spPr>
          <a:xfrm>
            <a:off x="8326776" y="5840339"/>
            <a:ext cx="3676263" cy="600424"/>
          </a:xfrm>
          <a:prstGeom prst="rect">
            <a:avLst/>
          </a:prstGeom>
        </p:spPr>
        <p:txBody>
          <a:bodyPr lIns="0" tIns="0" rIns="0" bIns="0" anchor="b">
            <a:noAutofit/>
          </a:bodyPr>
          <a:lstStyle>
            <a:lvl1pPr marL="0" indent="0" algn="l">
              <a:buNone/>
              <a:defRPr sz="1600" b="0" i="0">
                <a:solidFill>
                  <a:schemeClr val="bg2"/>
                </a:solidFill>
                <a:latin typeface="Mona Sans" pitchFamily="2" charset="77"/>
                <a:cs typeface="Mona Sans" pitchFamily="2" charset="77"/>
              </a:defRPr>
            </a:lvl1pPr>
            <a:lvl2pPr marL="457017" indent="0">
              <a:buNone/>
              <a:defRPr/>
            </a:lvl2pPr>
            <a:lvl3pPr marL="914034" indent="0">
              <a:buNone/>
              <a:defRPr/>
            </a:lvl3pPr>
            <a:lvl4pPr marL="1371051" indent="0">
              <a:buNone/>
              <a:defRPr/>
            </a:lvl4pPr>
            <a:lvl5pPr marL="1828068" indent="0">
              <a:buNone/>
              <a:defRPr/>
            </a:lvl5pPr>
          </a:lstStyle>
          <a:p>
            <a:pPr lvl="0"/>
            <a:r>
              <a:rPr lang="en-US"/>
              <a:t>Keep your description under three lines of text</a:t>
            </a:r>
          </a:p>
        </p:txBody>
      </p:sp>
      <p:sp>
        <p:nvSpPr>
          <p:cNvPr id="21" name="Text Placeholder 23">
            <a:extLst>
              <a:ext uri="{FF2B5EF4-FFF2-40B4-BE49-F238E27FC236}">
                <a16:creationId xmlns:a16="http://schemas.microsoft.com/office/drawing/2014/main" id="{FFF47DE5-6933-9FD5-3CFE-BFDB65612ACD}"/>
              </a:ext>
            </a:extLst>
          </p:cNvPr>
          <p:cNvSpPr>
            <a:spLocks noGrp="1"/>
          </p:cNvSpPr>
          <p:nvPr>
            <p:ph type="body" sz="quarter" idx="45" hasCustomPrompt="1"/>
          </p:nvPr>
        </p:nvSpPr>
        <p:spPr>
          <a:xfrm>
            <a:off x="8326776" y="3856809"/>
            <a:ext cx="3676263" cy="228536"/>
          </a:xfrm>
          <a:prstGeom prst="rect">
            <a:avLst/>
          </a:prstGeom>
        </p:spPr>
        <p:txBody>
          <a:bodyPr lIns="0" tIns="0" rIns="0" bIns="0" anchor="ctr" anchorCtr="0">
            <a:noAutofit/>
          </a:bodyPr>
          <a:lstStyle>
            <a:lvl1pPr marL="0" indent="0" algn="l">
              <a:buNone/>
              <a:defRPr sz="1400" b="0" i="0" cap="all" baseline="0">
                <a:solidFill>
                  <a:schemeClr val="bg2"/>
                </a:solidFill>
                <a:latin typeface="Mona Sans Mono" pitchFamily="2" charset="77"/>
                <a:cs typeface="Arial" panose="020B0604020202020204" pitchFamily="34" charset="0"/>
              </a:defRPr>
            </a:lvl1pPr>
            <a:lvl2pPr marL="457017" indent="0">
              <a:buNone/>
              <a:defRPr/>
            </a:lvl2pPr>
            <a:lvl3pPr marL="914034" indent="0">
              <a:buNone/>
              <a:defRPr/>
            </a:lvl3pPr>
            <a:lvl4pPr marL="1371051" indent="0">
              <a:buNone/>
              <a:defRPr/>
            </a:lvl4pPr>
            <a:lvl5pPr marL="1828068" indent="0">
              <a:buNone/>
              <a:defRPr/>
            </a:lvl5pPr>
          </a:lstStyle>
          <a:p>
            <a:pPr lvl="0"/>
            <a:r>
              <a:rPr lang="en-US"/>
              <a:t>Beta / Coming soon</a:t>
            </a:r>
          </a:p>
        </p:txBody>
      </p:sp>
      <p:sp>
        <p:nvSpPr>
          <p:cNvPr id="24" name="Picture Placeholder 17">
            <a:extLst>
              <a:ext uri="{FF2B5EF4-FFF2-40B4-BE49-F238E27FC236}">
                <a16:creationId xmlns:a16="http://schemas.microsoft.com/office/drawing/2014/main" id="{3C0A4FD3-2D05-C679-66DA-03F18FF59E06}"/>
              </a:ext>
            </a:extLst>
          </p:cNvPr>
          <p:cNvSpPr>
            <a:spLocks noGrp="1"/>
          </p:cNvSpPr>
          <p:nvPr>
            <p:ph type="pic" sz="quarter" idx="46" hasCustomPrompt="1"/>
          </p:nvPr>
        </p:nvSpPr>
        <p:spPr>
          <a:xfrm>
            <a:off x="8121860" y="0"/>
            <a:ext cx="4070140" cy="3657600"/>
          </a:xfrm>
          <a:prstGeom prst="roundRect">
            <a:avLst>
              <a:gd name="adj" fmla="val 0"/>
            </a:avLst>
          </a:prstGeom>
          <a:noFill/>
          <a:ln>
            <a:noFill/>
          </a:ln>
          <a:effectLst/>
        </p:spPr>
        <p:txBody>
          <a:bodyPr anchor="b"/>
          <a:lstStyle>
            <a:lvl1pPr algn="ctr">
              <a:defRPr sz="1200">
                <a:latin typeface="Mona Sans" pitchFamily="2" charset="77"/>
              </a:defRPr>
            </a:lvl1pPr>
          </a:lstStyle>
          <a:p>
            <a:r>
              <a:rPr lang="en-US"/>
              <a:t>Click to add </a:t>
            </a:r>
            <a:br>
              <a:rPr lang="en-US"/>
            </a:br>
            <a:r>
              <a:rPr lang="en-US" err="1"/>
              <a:t>png</a:t>
            </a:r>
            <a:r>
              <a:rPr lang="en-US"/>
              <a:t> screenshot of UIC</a:t>
            </a:r>
          </a:p>
        </p:txBody>
      </p:sp>
      <p:sp>
        <p:nvSpPr>
          <p:cNvPr id="28" name="Rectangle 27">
            <a:extLst>
              <a:ext uri="{FF2B5EF4-FFF2-40B4-BE49-F238E27FC236}">
                <a16:creationId xmlns:a16="http://schemas.microsoft.com/office/drawing/2014/main" id="{7089CF3B-15A6-4851-40EE-8211B97C2909}"/>
              </a:ext>
            </a:extLst>
          </p:cNvPr>
          <p:cNvSpPr/>
          <p:nvPr userDrawn="1"/>
        </p:nvSpPr>
        <p:spPr>
          <a:xfrm rot="16200000">
            <a:off x="613248" y="3419854"/>
            <a:ext cx="6858000" cy="18293"/>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29" name="Rectangle 28">
            <a:extLst>
              <a:ext uri="{FF2B5EF4-FFF2-40B4-BE49-F238E27FC236}">
                <a16:creationId xmlns:a16="http://schemas.microsoft.com/office/drawing/2014/main" id="{1BE5101B-996C-F757-C84F-C6CA6F51E420}"/>
              </a:ext>
            </a:extLst>
          </p:cNvPr>
          <p:cNvSpPr/>
          <p:nvPr userDrawn="1"/>
        </p:nvSpPr>
        <p:spPr>
          <a:xfrm rot="16200000">
            <a:off x="4692698" y="3424427"/>
            <a:ext cx="6858000" cy="9146"/>
          </a:xfrm>
          <a:prstGeom prst="rect">
            <a:avLst/>
          </a:prstGeom>
          <a:solidFill>
            <a:srgbClr val="90969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30" name="Text Placeholder 7">
            <a:extLst>
              <a:ext uri="{FF2B5EF4-FFF2-40B4-BE49-F238E27FC236}">
                <a16:creationId xmlns:a16="http://schemas.microsoft.com/office/drawing/2014/main" id="{D6E97C1B-20E3-A0D1-EB80-88AAF5540573}"/>
              </a:ext>
            </a:extLst>
          </p:cNvPr>
          <p:cNvSpPr>
            <a:spLocks noGrp="1"/>
          </p:cNvSpPr>
          <p:nvPr>
            <p:ph type="body" sz="quarter" idx="47" hasCustomPrompt="1"/>
          </p:nvPr>
        </p:nvSpPr>
        <p:spPr>
          <a:xfrm>
            <a:off x="418240" y="820123"/>
            <a:ext cx="3216557" cy="3953764"/>
          </a:xfrm>
          <a:prstGeom prst="rect">
            <a:avLst/>
          </a:prstGeom>
        </p:spPr>
        <p:txBody>
          <a:bodyPr lIns="0" tIns="0" rIns="0" bIns="0"/>
          <a:lstStyle>
            <a:lvl1pPr>
              <a:defRPr sz="4000">
                <a:latin typeface="+mj-lt"/>
              </a:defRPr>
            </a:lvl1pPr>
          </a:lstStyle>
          <a:p>
            <a:pPr lvl="0"/>
            <a:r>
              <a:rPr lang="en-US"/>
              <a:t>A value prop    in sentence case that is 12 words or less</a:t>
            </a:r>
          </a:p>
        </p:txBody>
      </p:sp>
    </p:spTree>
    <p:extLst>
      <p:ext uri="{BB962C8B-B14F-4D97-AF65-F5344CB8AC3E}">
        <p14:creationId xmlns:p14="http://schemas.microsoft.com/office/powerpoint/2010/main" val="4068656799"/>
      </p:ext>
    </p:extLst>
  </p:cSld>
  <p:clrMapOvr>
    <a:masterClrMapping/>
  </p:clrMapOvr>
  <p:transition>
    <p:fade/>
  </p:transition>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Roadmap slide_3 features">
    <p:bg>
      <p:bgPr>
        <a:solidFill>
          <a:srgbClr val="10141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E0AFC2B-ADB3-5FF9-67D6-5EE06CE5E3FA}"/>
              </a:ext>
            </a:extLst>
          </p:cNvPr>
          <p:cNvPicPr>
            <a:picLocks noChangeAspect="1"/>
          </p:cNvPicPr>
          <p:nvPr userDrawn="1"/>
        </p:nvPicPr>
        <p:blipFill>
          <a:blip r:embed="rId2"/>
          <a:srcRect l="19312" r="2811"/>
          <a:stretch>
            <a:fillRect/>
          </a:stretch>
        </p:blipFill>
        <p:spPr>
          <a:xfrm>
            <a:off x="0" y="1643034"/>
            <a:ext cx="4052597" cy="2926405"/>
          </a:xfrm>
          <a:prstGeom prst="roundRect">
            <a:avLst>
              <a:gd name="adj" fmla="val 0"/>
            </a:avLst>
          </a:prstGeom>
          <a:noFill/>
          <a:ln>
            <a:noFill/>
          </a:ln>
        </p:spPr>
      </p:pic>
      <p:pic>
        <p:nvPicPr>
          <p:cNvPr id="5" name="Picture 4">
            <a:extLst>
              <a:ext uri="{FF2B5EF4-FFF2-40B4-BE49-F238E27FC236}">
                <a16:creationId xmlns:a16="http://schemas.microsoft.com/office/drawing/2014/main" id="{A142B16F-3BB6-7918-F07F-5A441DC080D9}"/>
              </a:ext>
            </a:extLst>
          </p:cNvPr>
          <p:cNvPicPr>
            <a:picLocks noChangeAspect="1"/>
          </p:cNvPicPr>
          <p:nvPr userDrawn="1"/>
        </p:nvPicPr>
        <p:blipFill>
          <a:blip r:embed="rId2"/>
          <a:srcRect l="19312" r="2156"/>
          <a:stretch>
            <a:fillRect/>
          </a:stretch>
        </p:blipFill>
        <p:spPr>
          <a:xfrm>
            <a:off x="4052660" y="1643034"/>
            <a:ext cx="4086678" cy="2926405"/>
          </a:xfrm>
          <a:prstGeom prst="roundRect">
            <a:avLst>
              <a:gd name="adj" fmla="val 0"/>
            </a:avLst>
          </a:prstGeom>
          <a:noFill/>
          <a:ln>
            <a:noFill/>
          </a:ln>
        </p:spPr>
      </p:pic>
      <p:pic>
        <p:nvPicPr>
          <p:cNvPr id="6" name="Picture 5">
            <a:extLst>
              <a:ext uri="{FF2B5EF4-FFF2-40B4-BE49-F238E27FC236}">
                <a16:creationId xmlns:a16="http://schemas.microsoft.com/office/drawing/2014/main" id="{D7B03F59-C08F-20C3-CEBF-12BFC6DF32E0}"/>
              </a:ext>
            </a:extLst>
          </p:cNvPr>
          <p:cNvPicPr>
            <a:picLocks noChangeAspect="1"/>
          </p:cNvPicPr>
          <p:nvPr userDrawn="1"/>
        </p:nvPicPr>
        <p:blipFill>
          <a:blip r:embed="rId2"/>
          <a:srcRect l="20067" r="2156"/>
          <a:stretch>
            <a:fillRect/>
          </a:stretch>
        </p:blipFill>
        <p:spPr>
          <a:xfrm>
            <a:off x="8144580" y="1643034"/>
            <a:ext cx="4047420" cy="2926405"/>
          </a:xfrm>
          <a:prstGeom prst="roundRect">
            <a:avLst>
              <a:gd name="adj" fmla="val 0"/>
            </a:avLst>
          </a:prstGeom>
          <a:noFill/>
          <a:ln>
            <a:noFill/>
          </a:ln>
        </p:spPr>
      </p:pic>
      <p:sp>
        <p:nvSpPr>
          <p:cNvPr id="8" name="Rectangle 7">
            <a:extLst>
              <a:ext uri="{FF2B5EF4-FFF2-40B4-BE49-F238E27FC236}">
                <a16:creationId xmlns:a16="http://schemas.microsoft.com/office/drawing/2014/main" id="{77F4AEF6-1CEA-1DAE-F5C0-703AE40B7251}"/>
              </a:ext>
            </a:extLst>
          </p:cNvPr>
          <p:cNvSpPr/>
          <p:nvPr userDrawn="1"/>
        </p:nvSpPr>
        <p:spPr>
          <a:xfrm>
            <a:off x="-64" y="1624745"/>
            <a:ext cx="12192127" cy="18288"/>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9" name="Text Placeholder 23">
            <a:extLst>
              <a:ext uri="{FF2B5EF4-FFF2-40B4-BE49-F238E27FC236}">
                <a16:creationId xmlns:a16="http://schemas.microsoft.com/office/drawing/2014/main" id="{E28043C2-F3BD-9BF5-C49F-1967B44A7BB0}"/>
              </a:ext>
            </a:extLst>
          </p:cNvPr>
          <p:cNvSpPr>
            <a:spLocks noGrp="1"/>
          </p:cNvSpPr>
          <p:nvPr>
            <p:ph type="body" sz="quarter" idx="35" hasCustomPrompt="1"/>
          </p:nvPr>
        </p:nvSpPr>
        <p:spPr>
          <a:xfrm>
            <a:off x="401141" y="261001"/>
            <a:ext cx="11473108" cy="448550"/>
          </a:xfrm>
          <a:prstGeom prst="rect">
            <a:avLst/>
          </a:prstGeom>
        </p:spPr>
        <p:txBody>
          <a:bodyPr lIns="0" tIns="0" rIns="0" bIns="0" anchor="ctr" anchorCtr="0">
            <a:noAutofit/>
          </a:bodyPr>
          <a:lstStyle>
            <a:lvl1pPr marL="0" indent="0" algn="l">
              <a:buNone/>
              <a:defRPr sz="1400" b="0" i="0" cap="all" baseline="0">
                <a:solidFill>
                  <a:schemeClr val="bg2"/>
                </a:solidFill>
                <a:latin typeface="Mona Sans Mono" pitchFamily="2" charset="77"/>
                <a:cs typeface="Mona Sans Mono" pitchFamily="2" charset="77"/>
              </a:defRPr>
            </a:lvl1pPr>
            <a:lvl2pPr marL="457017" indent="0">
              <a:buNone/>
              <a:defRPr/>
            </a:lvl2pPr>
            <a:lvl3pPr marL="914034" indent="0">
              <a:buNone/>
              <a:defRPr/>
            </a:lvl3pPr>
            <a:lvl4pPr marL="1371051" indent="0">
              <a:buNone/>
              <a:defRPr/>
            </a:lvl4pPr>
            <a:lvl5pPr marL="1828068" indent="0">
              <a:buNone/>
              <a:defRPr/>
            </a:lvl5pPr>
          </a:lstStyle>
          <a:p>
            <a:pPr lvl="0"/>
            <a:r>
              <a:rPr lang="en-US"/>
              <a:t>Optional header</a:t>
            </a:r>
          </a:p>
        </p:txBody>
      </p:sp>
      <p:sp>
        <p:nvSpPr>
          <p:cNvPr id="10" name="Text Placeholder 23">
            <a:extLst>
              <a:ext uri="{FF2B5EF4-FFF2-40B4-BE49-F238E27FC236}">
                <a16:creationId xmlns:a16="http://schemas.microsoft.com/office/drawing/2014/main" id="{313EEC51-464A-1BAB-F79F-745C83478F41}"/>
              </a:ext>
            </a:extLst>
          </p:cNvPr>
          <p:cNvSpPr>
            <a:spLocks noGrp="1"/>
          </p:cNvSpPr>
          <p:nvPr>
            <p:ph type="body" sz="quarter" idx="36" hasCustomPrompt="1"/>
          </p:nvPr>
        </p:nvSpPr>
        <p:spPr>
          <a:xfrm>
            <a:off x="401141" y="789645"/>
            <a:ext cx="11473109" cy="520339"/>
          </a:xfrm>
          <a:prstGeom prst="rect">
            <a:avLst/>
          </a:prstGeom>
        </p:spPr>
        <p:txBody>
          <a:bodyPr lIns="0" tIns="0" rIns="0" bIns="0" anchor="ctr" anchorCtr="0">
            <a:noAutofit/>
          </a:bodyPr>
          <a:lstStyle>
            <a:lvl1pPr marL="0" indent="0" algn="l">
              <a:lnSpc>
                <a:spcPct val="100000"/>
              </a:lnSpc>
              <a:buNone/>
              <a:defRPr sz="4000" b="0" i="0">
                <a:latin typeface="Mona Sans Display" pitchFamily="2" charset="77"/>
                <a:cs typeface="Mona Sans Display" pitchFamily="2" charset="77"/>
              </a:defRPr>
            </a:lvl1pPr>
            <a:lvl2pPr marL="457017" indent="0">
              <a:buNone/>
              <a:defRPr/>
            </a:lvl2pPr>
            <a:lvl3pPr marL="914034" indent="0">
              <a:buNone/>
              <a:defRPr/>
            </a:lvl3pPr>
            <a:lvl4pPr marL="1371051" indent="0">
              <a:buNone/>
              <a:defRPr/>
            </a:lvl4pPr>
            <a:lvl5pPr marL="1828068" indent="0">
              <a:buNone/>
              <a:defRPr/>
            </a:lvl5pPr>
          </a:lstStyle>
          <a:p>
            <a:pPr lvl="0"/>
            <a:r>
              <a:rPr lang="en-US"/>
              <a:t>Title should be 10 words or less</a:t>
            </a:r>
          </a:p>
        </p:txBody>
      </p:sp>
      <p:sp>
        <p:nvSpPr>
          <p:cNvPr id="11" name="Picture Placeholder 17">
            <a:extLst>
              <a:ext uri="{FF2B5EF4-FFF2-40B4-BE49-F238E27FC236}">
                <a16:creationId xmlns:a16="http://schemas.microsoft.com/office/drawing/2014/main" id="{BCB64AA1-ECB7-741F-5B0F-742FC6622954}"/>
              </a:ext>
            </a:extLst>
          </p:cNvPr>
          <p:cNvSpPr>
            <a:spLocks noGrp="1"/>
          </p:cNvSpPr>
          <p:nvPr>
            <p:ph type="pic" sz="quarter" idx="39" hasCustomPrompt="1"/>
          </p:nvPr>
        </p:nvSpPr>
        <p:spPr>
          <a:xfrm>
            <a:off x="0" y="1643031"/>
            <a:ext cx="4052597" cy="2926407"/>
          </a:xfrm>
          <a:prstGeom prst="roundRect">
            <a:avLst>
              <a:gd name="adj" fmla="val 0"/>
            </a:avLst>
          </a:prstGeom>
          <a:noFill/>
          <a:ln>
            <a:noFill/>
          </a:ln>
          <a:effectLst/>
        </p:spPr>
        <p:txBody>
          <a:bodyPr anchor="b"/>
          <a:lstStyle>
            <a:lvl1pPr algn="ctr">
              <a:defRPr sz="1200">
                <a:latin typeface="Mona Sans" pitchFamily="2" charset="77"/>
              </a:defRPr>
            </a:lvl1pPr>
          </a:lstStyle>
          <a:p>
            <a:r>
              <a:rPr lang="en-US"/>
              <a:t>Click to add </a:t>
            </a:r>
            <a:br>
              <a:rPr lang="en-US"/>
            </a:br>
            <a:r>
              <a:rPr lang="en-US" err="1"/>
              <a:t>png</a:t>
            </a:r>
            <a:r>
              <a:rPr lang="en-US"/>
              <a:t> screenshot of UIC</a:t>
            </a:r>
          </a:p>
        </p:txBody>
      </p:sp>
      <p:sp>
        <p:nvSpPr>
          <p:cNvPr id="12" name="Text Placeholder 23">
            <a:extLst>
              <a:ext uri="{FF2B5EF4-FFF2-40B4-BE49-F238E27FC236}">
                <a16:creationId xmlns:a16="http://schemas.microsoft.com/office/drawing/2014/main" id="{529292F4-E496-E1D9-B8A5-B8AAAA66450E}"/>
              </a:ext>
            </a:extLst>
          </p:cNvPr>
          <p:cNvSpPr>
            <a:spLocks noGrp="1"/>
          </p:cNvSpPr>
          <p:nvPr>
            <p:ph type="body" sz="quarter" idx="32" hasCustomPrompt="1"/>
          </p:nvPr>
        </p:nvSpPr>
        <p:spPr>
          <a:xfrm>
            <a:off x="400529" y="4986367"/>
            <a:ext cx="3259331" cy="457200"/>
          </a:xfrm>
          <a:prstGeom prst="rect">
            <a:avLst/>
          </a:prstGeom>
        </p:spPr>
        <p:txBody>
          <a:bodyPr lIns="0" tIns="0" rIns="0" bIns="0" anchor="b" anchorCtr="0">
            <a:noAutofit/>
          </a:bodyPr>
          <a:lstStyle>
            <a:lvl1pPr marL="0" indent="0" algn="l">
              <a:buNone/>
              <a:defRPr sz="2400" b="0" i="0">
                <a:latin typeface="Mona Sans Display" pitchFamily="2" charset="77"/>
                <a:cs typeface="Mona Sans Display" pitchFamily="2" charset="77"/>
              </a:defRPr>
            </a:lvl1pPr>
            <a:lvl2pPr marL="457017" indent="0">
              <a:buNone/>
              <a:defRPr/>
            </a:lvl2pPr>
            <a:lvl3pPr marL="914034" indent="0">
              <a:buNone/>
              <a:defRPr/>
            </a:lvl3pPr>
            <a:lvl4pPr marL="1371051" indent="0">
              <a:buNone/>
              <a:defRPr/>
            </a:lvl4pPr>
            <a:lvl5pPr marL="1828068" indent="0">
              <a:buNone/>
              <a:defRPr/>
            </a:lvl5pPr>
          </a:lstStyle>
          <a:p>
            <a:pPr lvl="0"/>
            <a:r>
              <a:rPr lang="en-US"/>
              <a:t>New feature/tool</a:t>
            </a:r>
          </a:p>
        </p:txBody>
      </p:sp>
      <p:sp>
        <p:nvSpPr>
          <p:cNvPr id="13" name="Text Placeholder 23">
            <a:extLst>
              <a:ext uri="{FF2B5EF4-FFF2-40B4-BE49-F238E27FC236}">
                <a16:creationId xmlns:a16="http://schemas.microsoft.com/office/drawing/2014/main" id="{FB07634F-6263-AA52-72B1-EA11BF8EF3B2}"/>
              </a:ext>
            </a:extLst>
          </p:cNvPr>
          <p:cNvSpPr>
            <a:spLocks noGrp="1"/>
          </p:cNvSpPr>
          <p:nvPr>
            <p:ph type="body" sz="quarter" idx="33" hasCustomPrompt="1"/>
          </p:nvPr>
        </p:nvSpPr>
        <p:spPr>
          <a:xfrm>
            <a:off x="400530" y="6066121"/>
            <a:ext cx="3259330" cy="600424"/>
          </a:xfrm>
          <a:prstGeom prst="rect">
            <a:avLst/>
          </a:prstGeom>
        </p:spPr>
        <p:txBody>
          <a:bodyPr lIns="0" tIns="0" rIns="0" bIns="0" anchor="b">
            <a:noAutofit/>
          </a:bodyPr>
          <a:lstStyle>
            <a:lvl1pPr marL="0" indent="0" algn="l">
              <a:buNone/>
              <a:defRPr sz="1600" b="0" i="0">
                <a:solidFill>
                  <a:schemeClr val="bg2"/>
                </a:solidFill>
                <a:latin typeface="Mona Sans" pitchFamily="2" charset="77"/>
                <a:cs typeface="Mona Sans" pitchFamily="2" charset="77"/>
              </a:defRPr>
            </a:lvl1pPr>
            <a:lvl2pPr marL="457017" indent="0">
              <a:buNone/>
              <a:defRPr/>
            </a:lvl2pPr>
            <a:lvl3pPr marL="914034" indent="0">
              <a:buNone/>
              <a:defRPr/>
            </a:lvl3pPr>
            <a:lvl4pPr marL="1371051" indent="0">
              <a:buNone/>
              <a:defRPr/>
            </a:lvl4pPr>
            <a:lvl5pPr marL="1828068" indent="0">
              <a:buNone/>
              <a:defRPr/>
            </a:lvl5pPr>
          </a:lstStyle>
          <a:p>
            <a:pPr lvl="0"/>
            <a:r>
              <a:rPr lang="en-US"/>
              <a:t>Keep your description under three lines of text</a:t>
            </a:r>
          </a:p>
        </p:txBody>
      </p:sp>
      <p:sp>
        <p:nvSpPr>
          <p:cNvPr id="14" name="Text Placeholder 23">
            <a:extLst>
              <a:ext uri="{FF2B5EF4-FFF2-40B4-BE49-F238E27FC236}">
                <a16:creationId xmlns:a16="http://schemas.microsoft.com/office/drawing/2014/main" id="{136F7854-C85E-B229-6862-430B43680FAD}"/>
              </a:ext>
            </a:extLst>
          </p:cNvPr>
          <p:cNvSpPr>
            <a:spLocks noGrp="1"/>
          </p:cNvSpPr>
          <p:nvPr>
            <p:ph type="body" sz="quarter" idx="42" hasCustomPrompt="1"/>
          </p:nvPr>
        </p:nvSpPr>
        <p:spPr>
          <a:xfrm>
            <a:off x="400530" y="4740082"/>
            <a:ext cx="3259330" cy="228536"/>
          </a:xfrm>
          <a:prstGeom prst="rect">
            <a:avLst/>
          </a:prstGeom>
        </p:spPr>
        <p:txBody>
          <a:bodyPr lIns="0" tIns="0" rIns="0" bIns="0" anchor="ctr" anchorCtr="0">
            <a:noAutofit/>
          </a:bodyPr>
          <a:lstStyle>
            <a:lvl1pPr marL="0" indent="0" algn="l">
              <a:buNone/>
              <a:defRPr sz="1400" b="0" i="0" cap="all" baseline="0">
                <a:solidFill>
                  <a:schemeClr val="bg2"/>
                </a:solidFill>
                <a:latin typeface="Mona Sans Mono" pitchFamily="2" charset="77"/>
                <a:cs typeface="Arial" panose="020B0604020202020204" pitchFamily="34" charset="0"/>
              </a:defRPr>
            </a:lvl1pPr>
            <a:lvl2pPr marL="457017" indent="0">
              <a:buNone/>
              <a:defRPr/>
            </a:lvl2pPr>
            <a:lvl3pPr marL="914034" indent="0">
              <a:buNone/>
              <a:defRPr/>
            </a:lvl3pPr>
            <a:lvl4pPr marL="1371051" indent="0">
              <a:buNone/>
              <a:defRPr/>
            </a:lvl4pPr>
            <a:lvl5pPr marL="1828068" indent="0">
              <a:buNone/>
              <a:defRPr/>
            </a:lvl5pPr>
          </a:lstStyle>
          <a:p>
            <a:pPr lvl="0"/>
            <a:r>
              <a:rPr lang="en-US"/>
              <a:t>Beta / Coming soon</a:t>
            </a:r>
          </a:p>
        </p:txBody>
      </p:sp>
      <p:sp>
        <p:nvSpPr>
          <p:cNvPr id="15" name="Rectangle 14">
            <a:extLst>
              <a:ext uri="{FF2B5EF4-FFF2-40B4-BE49-F238E27FC236}">
                <a16:creationId xmlns:a16="http://schemas.microsoft.com/office/drawing/2014/main" id="{D403B47C-F016-2021-D4C9-945B552CD59B}"/>
              </a:ext>
            </a:extLst>
          </p:cNvPr>
          <p:cNvSpPr/>
          <p:nvPr userDrawn="1"/>
        </p:nvSpPr>
        <p:spPr>
          <a:xfrm rot="16200000">
            <a:off x="5522041" y="4245943"/>
            <a:ext cx="5214968" cy="9146"/>
          </a:xfrm>
          <a:prstGeom prst="rect">
            <a:avLst/>
          </a:prstGeom>
          <a:solidFill>
            <a:srgbClr val="90969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16" name="Rectangle 15">
            <a:extLst>
              <a:ext uri="{FF2B5EF4-FFF2-40B4-BE49-F238E27FC236}">
                <a16:creationId xmlns:a16="http://schemas.microsoft.com/office/drawing/2014/main" id="{9371D712-984B-33E2-1AAE-82729EE0BEC5}"/>
              </a:ext>
            </a:extLst>
          </p:cNvPr>
          <p:cNvSpPr/>
          <p:nvPr userDrawn="1"/>
        </p:nvSpPr>
        <p:spPr>
          <a:xfrm rot="16200000">
            <a:off x="1454992" y="4245943"/>
            <a:ext cx="5214968" cy="9146"/>
          </a:xfrm>
          <a:prstGeom prst="rect">
            <a:avLst/>
          </a:prstGeom>
          <a:solidFill>
            <a:srgbClr val="90969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17" name="Text Placeholder 23">
            <a:extLst>
              <a:ext uri="{FF2B5EF4-FFF2-40B4-BE49-F238E27FC236}">
                <a16:creationId xmlns:a16="http://schemas.microsoft.com/office/drawing/2014/main" id="{3C669356-7A9D-E3AD-A03F-ADAA20608F1D}"/>
              </a:ext>
            </a:extLst>
          </p:cNvPr>
          <p:cNvSpPr>
            <a:spLocks noGrp="1"/>
          </p:cNvSpPr>
          <p:nvPr>
            <p:ph type="body" sz="quarter" idx="47" hasCustomPrompt="1"/>
          </p:nvPr>
        </p:nvSpPr>
        <p:spPr>
          <a:xfrm>
            <a:off x="4466334" y="4986367"/>
            <a:ext cx="3259331" cy="457200"/>
          </a:xfrm>
          <a:prstGeom prst="rect">
            <a:avLst/>
          </a:prstGeom>
        </p:spPr>
        <p:txBody>
          <a:bodyPr lIns="0" tIns="0" rIns="0" bIns="0" anchor="b" anchorCtr="0">
            <a:noAutofit/>
          </a:bodyPr>
          <a:lstStyle>
            <a:lvl1pPr marL="0" indent="0" algn="l">
              <a:buNone/>
              <a:defRPr sz="2400" b="0" i="0">
                <a:latin typeface="Mona Sans Display" pitchFamily="2" charset="77"/>
                <a:cs typeface="Mona Sans Display" pitchFamily="2" charset="77"/>
              </a:defRPr>
            </a:lvl1pPr>
            <a:lvl2pPr marL="457017" indent="0">
              <a:buNone/>
              <a:defRPr/>
            </a:lvl2pPr>
            <a:lvl3pPr marL="914034" indent="0">
              <a:buNone/>
              <a:defRPr/>
            </a:lvl3pPr>
            <a:lvl4pPr marL="1371051" indent="0">
              <a:buNone/>
              <a:defRPr/>
            </a:lvl4pPr>
            <a:lvl5pPr marL="1828068" indent="0">
              <a:buNone/>
              <a:defRPr/>
            </a:lvl5pPr>
          </a:lstStyle>
          <a:p>
            <a:pPr lvl="0"/>
            <a:r>
              <a:rPr lang="en-US"/>
              <a:t>New feature/tool</a:t>
            </a:r>
          </a:p>
        </p:txBody>
      </p:sp>
      <p:sp>
        <p:nvSpPr>
          <p:cNvPr id="18" name="Text Placeholder 23">
            <a:extLst>
              <a:ext uri="{FF2B5EF4-FFF2-40B4-BE49-F238E27FC236}">
                <a16:creationId xmlns:a16="http://schemas.microsoft.com/office/drawing/2014/main" id="{0CA76B77-19A5-B53B-6203-1E29CA228872}"/>
              </a:ext>
            </a:extLst>
          </p:cNvPr>
          <p:cNvSpPr>
            <a:spLocks noGrp="1"/>
          </p:cNvSpPr>
          <p:nvPr>
            <p:ph type="body" sz="quarter" idx="48" hasCustomPrompt="1"/>
          </p:nvPr>
        </p:nvSpPr>
        <p:spPr>
          <a:xfrm>
            <a:off x="4466336" y="6066121"/>
            <a:ext cx="3259330" cy="600424"/>
          </a:xfrm>
          <a:prstGeom prst="rect">
            <a:avLst/>
          </a:prstGeom>
        </p:spPr>
        <p:txBody>
          <a:bodyPr lIns="0" tIns="0" rIns="0" bIns="0" anchor="b">
            <a:noAutofit/>
          </a:bodyPr>
          <a:lstStyle>
            <a:lvl1pPr marL="0" indent="0" algn="l">
              <a:buNone/>
              <a:defRPr sz="1600" b="0" i="0">
                <a:solidFill>
                  <a:schemeClr val="bg2"/>
                </a:solidFill>
                <a:latin typeface="Mona Sans" pitchFamily="2" charset="77"/>
                <a:cs typeface="Mona Sans" pitchFamily="2" charset="77"/>
              </a:defRPr>
            </a:lvl1pPr>
            <a:lvl2pPr marL="457017" indent="0">
              <a:buNone/>
              <a:defRPr/>
            </a:lvl2pPr>
            <a:lvl3pPr marL="914034" indent="0">
              <a:buNone/>
              <a:defRPr/>
            </a:lvl3pPr>
            <a:lvl4pPr marL="1371051" indent="0">
              <a:buNone/>
              <a:defRPr/>
            </a:lvl4pPr>
            <a:lvl5pPr marL="1828068" indent="0">
              <a:buNone/>
              <a:defRPr/>
            </a:lvl5pPr>
          </a:lstStyle>
          <a:p>
            <a:pPr lvl="0"/>
            <a:r>
              <a:rPr lang="en-US"/>
              <a:t>Keep your description under three lines of text</a:t>
            </a:r>
          </a:p>
        </p:txBody>
      </p:sp>
      <p:sp>
        <p:nvSpPr>
          <p:cNvPr id="19" name="Text Placeholder 23">
            <a:extLst>
              <a:ext uri="{FF2B5EF4-FFF2-40B4-BE49-F238E27FC236}">
                <a16:creationId xmlns:a16="http://schemas.microsoft.com/office/drawing/2014/main" id="{6BB4A800-0433-F60D-0E97-CC5B96465A3D}"/>
              </a:ext>
            </a:extLst>
          </p:cNvPr>
          <p:cNvSpPr>
            <a:spLocks noGrp="1"/>
          </p:cNvSpPr>
          <p:nvPr>
            <p:ph type="body" sz="quarter" idx="49" hasCustomPrompt="1"/>
          </p:nvPr>
        </p:nvSpPr>
        <p:spPr>
          <a:xfrm>
            <a:off x="4466336" y="4740082"/>
            <a:ext cx="3259330" cy="228536"/>
          </a:xfrm>
          <a:prstGeom prst="rect">
            <a:avLst/>
          </a:prstGeom>
        </p:spPr>
        <p:txBody>
          <a:bodyPr lIns="0" tIns="0" rIns="0" bIns="0" anchor="ctr" anchorCtr="0">
            <a:noAutofit/>
          </a:bodyPr>
          <a:lstStyle>
            <a:lvl1pPr marL="0" indent="0" algn="l">
              <a:buNone/>
              <a:defRPr sz="1400" b="0" i="0" cap="all" baseline="0">
                <a:solidFill>
                  <a:schemeClr val="bg2"/>
                </a:solidFill>
                <a:latin typeface="Mona Sans Mono" pitchFamily="2" charset="77"/>
                <a:cs typeface="Arial" panose="020B0604020202020204" pitchFamily="34" charset="0"/>
              </a:defRPr>
            </a:lvl1pPr>
            <a:lvl2pPr marL="457017" indent="0">
              <a:buNone/>
              <a:defRPr/>
            </a:lvl2pPr>
            <a:lvl3pPr marL="914034" indent="0">
              <a:buNone/>
              <a:defRPr/>
            </a:lvl3pPr>
            <a:lvl4pPr marL="1371051" indent="0">
              <a:buNone/>
              <a:defRPr/>
            </a:lvl4pPr>
            <a:lvl5pPr marL="1828068" indent="0">
              <a:buNone/>
              <a:defRPr/>
            </a:lvl5pPr>
          </a:lstStyle>
          <a:p>
            <a:pPr lvl="0"/>
            <a:r>
              <a:rPr lang="en-US"/>
              <a:t>Beta / Coming soon</a:t>
            </a:r>
          </a:p>
        </p:txBody>
      </p:sp>
      <p:sp>
        <p:nvSpPr>
          <p:cNvPr id="20" name="Text Placeholder 23">
            <a:extLst>
              <a:ext uri="{FF2B5EF4-FFF2-40B4-BE49-F238E27FC236}">
                <a16:creationId xmlns:a16="http://schemas.microsoft.com/office/drawing/2014/main" id="{961682D7-3C1F-6D10-BA08-D334BB0F673A}"/>
              </a:ext>
            </a:extLst>
          </p:cNvPr>
          <p:cNvSpPr>
            <a:spLocks noGrp="1"/>
          </p:cNvSpPr>
          <p:nvPr>
            <p:ph type="body" sz="quarter" idx="50" hasCustomPrompt="1"/>
          </p:nvPr>
        </p:nvSpPr>
        <p:spPr>
          <a:xfrm>
            <a:off x="8519948" y="4986367"/>
            <a:ext cx="3259331" cy="457200"/>
          </a:xfrm>
          <a:prstGeom prst="rect">
            <a:avLst/>
          </a:prstGeom>
        </p:spPr>
        <p:txBody>
          <a:bodyPr lIns="0" tIns="0" rIns="0" bIns="0" anchor="b" anchorCtr="0">
            <a:noAutofit/>
          </a:bodyPr>
          <a:lstStyle>
            <a:lvl1pPr marL="0" indent="0" algn="l">
              <a:buNone/>
              <a:defRPr sz="2400" b="0" i="0">
                <a:latin typeface="Mona Sans Display" pitchFamily="2" charset="77"/>
                <a:cs typeface="Mona Sans Display" pitchFamily="2" charset="77"/>
              </a:defRPr>
            </a:lvl1pPr>
            <a:lvl2pPr marL="457017" indent="0">
              <a:buNone/>
              <a:defRPr/>
            </a:lvl2pPr>
            <a:lvl3pPr marL="914034" indent="0">
              <a:buNone/>
              <a:defRPr/>
            </a:lvl3pPr>
            <a:lvl4pPr marL="1371051" indent="0">
              <a:buNone/>
              <a:defRPr/>
            </a:lvl4pPr>
            <a:lvl5pPr marL="1828068" indent="0">
              <a:buNone/>
              <a:defRPr/>
            </a:lvl5pPr>
          </a:lstStyle>
          <a:p>
            <a:pPr lvl="0"/>
            <a:r>
              <a:rPr lang="en-US"/>
              <a:t>New feature/tool</a:t>
            </a:r>
          </a:p>
        </p:txBody>
      </p:sp>
      <p:sp>
        <p:nvSpPr>
          <p:cNvPr id="21" name="Text Placeholder 23">
            <a:extLst>
              <a:ext uri="{FF2B5EF4-FFF2-40B4-BE49-F238E27FC236}">
                <a16:creationId xmlns:a16="http://schemas.microsoft.com/office/drawing/2014/main" id="{6FE38962-A10E-0D85-FB35-87B215DD13AD}"/>
              </a:ext>
            </a:extLst>
          </p:cNvPr>
          <p:cNvSpPr>
            <a:spLocks noGrp="1"/>
          </p:cNvSpPr>
          <p:nvPr>
            <p:ph type="body" sz="quarter" idx="51" hasCustomPrompt="1"/>
          </p:nvPr>
        </p:nvSpPr>
        <p:spPr>
          <a:xfrm>
            <a:off x="8519948" y="6066121"/>
            <a:ext cx="3259330" cy="600424"/>
          </a:xfrm>
          <a:prstGeom prst="rect">
            <a:avLst/>
          </a:prstGeom>
        </p:spPr>
        <p:txBody>
          <a:bodyPr lIns="0" tIns="0" rIns="0" bIns="0" anchor="b">
            <a:noAutofit/>
          </a:bodyPr>
          <a:lstStyle>
            <a:lvl1pPr marL="0" indent="0" algn="l">
              <a:buNone/>
              <a:defRPr sz="1600" b="0" i="0">
                <a:solidFill>
                  <a:schemeClr val="bg2"/>
                </a:solidFill>
                <a:latin typeface="Mona Sans" pitchFamily="2" charset="77"/>
                <a:cs typeface="Mona Sans" pitchFamily="2" charset="77"/>
              </a:defRPr>
            </a:lvl1pPr>
            <a:lvl2pPr marL="457017" indent="0">
              <a:buNone/>
              <a:defRPr/>
            </a:lvl2pPr>
            <a:lvl3pPr marL="914034" indent="0">
              <a:buNone/>
              <a:defRPr/>
            </a:lvl3pPr>
            <a:lvl4pPr marL="1371051" indent="0">
              <a:buNone/>
              <a:defRPr/>
            </a:lvl4pPr>
            <a:lvl5pPr marL="1828068" indent="0">
              <a:buNone/>
              <a:defRPr/>
            </a:lvl5pPr>
          </a:lstStyle>
          <a:p>
            <a:pPr lvl="0"/>
            <a:r>
              <a:rPr lang="en-US"/>
              <a:t>Keep your description under three lines of text</a:t>
            </a:r>
          </a:p>
        </p:txBody>
      </p:sp>
      <p:sp>
        <p:nvSpPr>
          <p:cNvPr id="22" name="Text Placeholder 23">
            <a:extLst>
              <a:ext uri="{FF2B5EF4-FFF2-40B4-BE49-F238E27FC236}">
                <a16:creationId xmlns:a16="http://schemas.microsoft.com/office/drawing/2014/main" id="{AB3B16F5-8890-4AD3-A676-37EAE960A0EA}"/>
              </a:ext>
            </a:extLst>
          </p:cNvPr>
          <p:cNvSpPr>
            <a:spLocks noGrp="1"/>
          </p:cNvSpPr>
          <p:nvPr>
            <p:ph type="body" sz="quarter" idx="52" hasCustomPrompt="1"/>
          </p:nvPr>
        </p:nvSpPr>
        <p:spPr>
          <a:xfrm>
            <a:off x="8519948" y="4740082"/>
            <a:ext cx="3259330" cy="228536"/>
          </a:xfrm>
          <a:prstGeom prst="rect">
            <a:avLst/>
          </a:prstGeom>
        </p:spPr>
        <p:txBody>
          <a:bodyPr lIns="0" tIns="0" rIns="0" bIns="0" anchor="ctr" anchorCtr="0">
            <a:noAutofit/>
          </a:bodyPr>
          <a:lstStyle>
            <a:lvl1pPr marL="0" indent="0" algn="l">
              <a:buNone/>
              <a:defRPr sz="1400" b="0" i="0" cap="all" baseline="0">
                <a:solidFill>
                  <a:schemeClr val="bg2"/>
                </a:solidFill>
                <a:latin typeface="Mona Sans Mono" pitchFamily="2" charset="77"/>
                <a:cs typeface="Arial" panose="020B0604020202020204" pitchFamily="34" charset="0"/>
              </a:defRPr>
            </a:lvl1pPr>
            <a:lvl2pPr marL="457017" indent="0">
              <a:buNone/>
              <a:defRPr/>
            </a:lvl2pPr>
            <a:lvl3pPr marL="914034" indent="0">
              <a:buNone/>
              <a:defRPr/>
            </a:lvl3pPr>
            <a:lvl4pPr marL="1371051" indent="0">
              <a:buNone/>
              <a:defRPr/>
            </a:lvl4pPr>
            <a:lvl5pPr marL="1828068" indent="0">
              <a:buNone/>
              <a:defRPr/>
            </a:lvl5pPr>
          </a:lstStyle>
          <a:p>
            <a:pPr lvl="0"/>
            <a:r>
              <a:rPr lang="en-US"/>
              <a:t>Beta / Coming soon</a:t>
            </a:r>
          </a:p>
        </p:txBody>
      </p:sp>
      <p:sp>
        <p:nvSpPr>
          <p:cNvPr id="23" name="Picture Placeholder 17">
            <a:extLst>
              <a:ext uri="{FF2B5EF4-FFF2-40B4-BE49-F238E27FC236}">
                <a16:creationId xmlns:a16="http://schemas.microsoft.com/office/drawing/2014/main" id="{03961504-D374-42E9-9941-00EE494806E9}"/>
              </a:ext>
            </a:extLst>
          </p:cNvPr>
          <p:cNvSpPr>
            <a:spLocks noGrp="1"/>
          </p:cNvSpPr>
          <p:nvPr>
            <p:ph type="pic" sz="quarter" idx="53" hasCustomPrompt="1"/>
          </p:nvPr>
        </p:nvSpPr>
        <p:spPr>
          <a:xfrm>
            <a:off x="4069701" y="1643031"/>
            <a:ext cx="4052597" cy="2926407"/>
          </a:xfrm>
          <a:prstGeom prst="roundRect">
            <a:avLst>
              <a:gd name="adj" fmla="val 0"/>
            </a:avLst>
          </a:prstGeom>
          <a:noFill/>
          <a:ln>
            <a:noFill/>
          </a:ln>
          <a:effectLst/>
        </p:spPr>
        <p:txBody>
          <a:bodyPr anchor="b"/>
          <a:lstStyle>
            <a:lvl1pPr algn="ctr">
              <a:defRPr sz="1200">
                <a:latin typeface="Mona Sans" pitchFamily="2" charset="77"/>
              </a:defRPr>
            </a:lvl1pPr>
          </a:lstStyle>
          <a:p>
            <a:r>
              <a:rPr lang="en-US"/>
              <a:t>Click to add </a:t>
            </a:r>
            <a:br>
              <a:rPr lang="en-US"/>
            </a:br>
            <a:r>
              <a:rPr lang="en-US" err="1"/>
              <a:t>png</a:t>
            </a:r>
            <a:r>
              <a:rPr lang="en-US"/>
              <a:t> screenshot of UIC</a:t>
            </a:r>
          </a:p>
        </p:txBody>
      </p:sp>
      <p:sp>
        <p:nvSpPr>
          <p:cNvPr id="24" name="Picture Placeholder 17">
            <a:extLst>
              <a:ext uri="{FF2B5EF4-FFF2-40B4-BE49-F238E27FC236}">
                <a16:creationId xmlns:a16="http://schemas.microsoft.com/office/drawing/2014/main" id="{677F63A0-C4DF-8CFD-978C-51D11698AABC}"/>
              </a:ext>
            </a:extLst>
          </p:cNvPr>
          <p:cNvSpPr>
            <a:spLocks noGrp="1"/>
          </p:cNvSpPr>
          <p:nvPr>
            <p:ph type="pic" sz="quarter" idx="54" hasCustomPrompt="1"/>
          </p:nvPr>
        </p:nvSpPr>
        <p:spPr>
          <a:xfrm>
            <a:off x="8139403" y="1643031"/>
            <a:ext cx="4052597" cy="2926407"/>
          </a:xfrm>
          <a:prstGeom prst="roundRect">
            <a:avLst>
              <a:gd name="adj" fmla="val 0"/>
            </a:avLst>
          </a:prstGeom>
          <a:noFill/>
          <a:ln>
            <a:noFill/>
          </a:ln>
          <a:effectLst/>
        </p:spPr>
        <p:txBody>
          <a:bodyPr anchor="b"/>
          <a:lstStyle>
            <a:lvl1pPr algn="ctr">
              <a:defRPr sz="1200">
                <a:latin typeface="Mona Sans" pitchFamily="2" charset="77"/>
              </a:defRPr>
            </a:lvl1pPr>
          </a:lstStyle>
          <a:p>
            <a:r>
              <a:rPr lang="en-US"/>
              <a:t>Click to add </a:t>
            </a:r>
            <a:br>
              <a:rPr lang="en-US"/>
            </a:br>
            <a:r>
              <a:rPr lang="en-US" err="1"/>
              <a:t>png</a:t>
            </a:r>
            <a:r>
              <a:rPr lang="en-US"/>
              <a:t> screenshot of UIC</a:t>
            </a:r>
          </a:p>
        </p:txBody>
      </p:sp>
    </p:spTree>
    <p:extLst>
      <p:ext uri="{BB962C8B-B14F-4D97-AF65-F5344CB8AC3E}">
        <p14:creationId xmlns:p14="http://schemas.microsoft.com/office/powerpoint/2010/main" val="497530790"/>
      </p:ext>
    </p:extLst>
  </p:cSld>
  <p:clrMapOvr>
    <a:masterClrMapping/>
  </p:clrMapOvr>
  <p:transition>
    <p:fade/>
  </p:transition>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peaker bio">
    <p:bg>
      <p:bgPr>
        <a:solidFill>
          <a:srgbClr val="101411"/>
        </a:solidFill>
        <a:effectLst/>
      </p:bgPr>
    </p:bg>
    <p:spTree>
      <p:nvGrpSpPr>
        <p:cNvPr id="1" name=""/>
        <p:cNvGrpSpPr/>
        <p:nvPr/>
      </p:nvGrpSpPr>
      <p:grpSpPr>
        <a:xfrm>
          <a:off x="0" y="0"/>
          <a:ext cx="0" cy="0"/>
          <a:chOff x="0" y="0"/>
          <a:chExt cx="0" cy="0"/>
        </a:xfrm>
      </p:grpSpPr>
      <p:sp>
        <p:nvSpPr>
          <p:cNvPr id="2" name="Picture Placeholder 10">
            <a:extLst>
              <a:ext uri="{FF2B5EF4-FFF2-40B4-BE49-F238E27FC236}">
                <a16:creationId xmlns:a16="http://schemas.microsoft.com/office/drawing/2014/main" id="{003E146C-9B90-BE1D-B0EE-49F829937F9A}"/>
              </a:ext>
            </a:extLst>
          </p:cNvPr>
          <p:cNvSpPr>
            <a:spLocks noGrp="1"/>
          </p:cNvSpPr>
          <p:nvPr>
            <p:ph type="pic" sz="quarter" idx="36"/>
          </p:nvPr>
        </p:nvSpPr>
        <p:spPr>
          <a:xfrm>
            <a:off x="396978" y="403225"/>
            <a:ext cx="5101967" cy="5632450"/>
          </a:xfrm>
          <a:prstGeom prst="roundRect">
            <a:avLst>
              <a:gd name="adj" fmla="val 2301"/>
            </a:avLst>
          </a:prstGeom>
          <a:solidFill>
            <a:schemeClr val="tx2"/>
          </a:solidFill>
        </p:spPr>
        <p:txBody>
          <a:bodyPr/>
          <a:lstStyle>
            <a:lvl1pPr algn="ctr">
              <a:defRPr/>
            </a:lvl1pPr>
          </a:lstStyle>
          <a:p>
            <a:r>
              <a:rPr lang="en-US"/>
              <a:t>Click icon to add picture</a:t>
            </a:r>
          </a:p>
        </p:txBody>
      </p:sp>
      <p:sp>
        <p:nvSpPr>
          <p:cNvPr id="3" name="Text Placeholder 23">
            <a:extLst>
              <a:ext uri="{FF2B5EF4-FFF2-40B4-BE49-F238E27FC236}">
                <a16:creationId xmlns:a16="http://schemas.microsoft.com/office/drawing/2014/main" id="{3F5C2190-FEED-9514-2575-04148BD99333}"/>
              </a:ext>
            </a:extLst>
          </p:cNvPr>
          <p:cNvSpPr>
            <a:spLocks noGrp="1"/>
          </p:cNvSpPr>
          <p:nvPr>
            <p:ph type="body" sz="quarter" idx="34" hasCustomPrompt="1"/>
          </p:nvPr>
        </p:nvSpPr>
        <p:spPr>
          <a:xfrm>
            <a:off x="5895670" y="2095497"/>
            <a:ext cx="5898462" cy="3939987"/>
          </a:xfrm>
          <a:prstGeom prst="rect">
            <a:avLst/>
          </a:prstGeom>
        </p:spPr>
        <p:txBody>
          <a:bodyPr lIns="0" tIns="0" rIns="0" bIns="0" anchor="b" anchorCtr="0">
            <a:noAutofit/>
          </a:bodyPr>
          <a:lstStyle>
            <a:lvl1pPr marL="0" indent="0" algn="l">
              <a:buNone/>
              <a:defRPr sz="2000" b="0" i="0">
                <a:latin typeface="Mona Sans" pitchFamily="2" charset="77"/>
                <a:cs typeface="Arial" panose="020B0604020202020204" pitchFamily="34" charset="0"/>
              </a:defRPr>
            </a:lvl1pPr>
            <a:lvl2pPr marL="457017" indent="0">
              <a:buNone/>
              <a:defRPr/>
            </a:lvl2pPr>
            <a:lvl3pPr marL="914034" indent="0">
              <a:buNone/>
              <a:defRPr/>
            </a:lvl3pPr>
            <a:lvl4pPr marL="1371051" indent="0">
              <a:buNone/>
              <a:defRPr/>
            </a:lvl4pPr>
            <a:lvl5pPr marL="1828068" indent="0">
              <a:buNone/>
              <a:defRPr/>
            </a:lvl5pPr>
          </a:lstStyle>
          <a:p>
            <a:pPr lvl="0"/>
            <a:r>
              <a:rPr lang="en-US"/>
              <a:t>Write the speaker bio here</a:t>
            </a:r>
          </a:p>
        </p:txBody>
      </p:sp>
      <p:sp>
        <p:nvSpPr>
          <p:cNvPr id="12" name="Text Placeholder 23">
            <a:extLst>
              <a:ext uri="{FF2B5EF4-FFF2-40B4-BE49-F238E27FC236}">
                <a16:creationId xmlns:a16="http://schemas.microsoft.com/office/drawing/2014/main" id="{948C6E2C-4FCC-1699-2C3E-D620B4C3B1B1}"/>
              </a:ext>
            </a:extLst>
          </p:cNvPr>
          <p:cNvSpPr>
            <a:spLocks noGrp="1"/>
          </p:cNvSpPr>
          <p:nvPr>
            <p:ph type="body" sz="quarter" idx="30" hasCustomPrompt="1"/>
          </p:nvPr>
        </p:nvSpPr>
        <p:spPr>
          <a:xfrm>
            <a:off x="5895670" y="402563"/>
            <a:ext cx="5898462" cy="1035747"/>
          </a:xfrm>
          <a:prstGeom prst="rect">
            <a:avLst/>
          </a:prstGeom>
        </p:spPr>
        <p:txBody>
          <a:bodyPr lIns="0" tIns="0" rIns="0" bIns="0" anchor="t" anchorCtr="0">
            <a:noAutofit/>
          </a:bodyPr>
          <a:lstStyle>
            <a:lvl1pPr marL="0" indent="0" algn="l">
              <a:buNone/>
              <a:defRPr sz="3599" b="0" i="0">
                <a:latin typeface="Mona Sans Display" pitchFamily="2" charset="77"/>
                <a:cs typeface="Mona Sans Display" pitchFamily="2" charset="77"/>
              </a:defRPr>
            </a:lvl1pPr>
            <a:lvl2pPr marL="457017" indent="0">
              <a:buNone/>
              <a:defRPr/>
            </a:lvl2pPr>
            <a:lvl3pPr marL="914034" indent="0">
              <a:buNone/>
              <a:defRPr/>
            </a:lvl3pPr>
            <a:lvl4pPr marL="1371051" indent="0">
              <a:buNone/>
              <a:defRPr/>
            </a:lvl4pPr>
            <a:lvl5pPr marL="1828068" indent="0">
              <a:buNone/>
              <a:defRPr/>
            </a:lvl5pPr>
          </a:lstStyle>
          <a:p>
            <a:pPr lvl="0"/>
            <a:r>
              <a:rPr lang="en-US"/>
              <a:t>First &amp; </a:t>
            </a:r>
            <a:br>
              <a:rPr lang="en-US"/>
            </a:br>
            <a:r>
              <a:rPr lang="en-US"/>
              <a:t>last name</a:t>
            </a:r>
          </a:p>
        </p:txBody>
      </p:sp>
      <p:sp>
        <p:nvSpPr>
          <p:cNvPr id="13" name="Text Placeholder 23">
            <a:extLst>
              <a:ext uri="{FF2B5EF4-FFF2-40B4-BE49-F238E27FC236}">
                <a16:creationId xmlns:a16="http://schemas.microsoft.com/office/drawing/2014/main" id="{29E15389-C3A8-3AF9-49BA-B232F1B0C034}"/>
              </a:ext>
            </a:extLst>
          </p:cNvPr>
          <p:cNvSpPr>
            <a:spLocks noGrp="1"/>
          </p:cNvSpPr>
          <p:nvPr>
            <p:ph type="body" sz="quarter" idx="31" hasCustomPrompt="1"/>
          </p:nvPr>
        </p:nvSpPr>
        <p:spPr>
          <a:xfrm>
            <a:off x="5895670" y="1446688"/>
            <a:ext cx="5898462" cy="238095"/>
          </a:xfrm>
          <a:prstGeom prst="rect">
            <a:avLst/>
          </a:prstGeom>
        </p:spPr>
        <p:txBody>
          <a:bodyPr lIns="0" tIns="0" rIns="0" bIns="0" anchor="b" anchorCtr="0">
            <a:noAutofit/>
          </a:bodyPr>
          <a:lstStyle>
            <a:lvl1pPr marL="0" indent="0" algn="l">
              <a:buNone/>
              <a:defRPr sz="1399" b="0" i="0" cap="all" baseline="0">
                <a:solidFill>
                  <a:schemeClr val="bg2"/>
                </a:solidFill>
                <a:latin typeface="Mona Sans Mono" pitchFamily="2" charset="77"/>
                <a:cs typeface="Arial" panose="020B0604020202020204" pitchFamily="34" charset="0"/>
              </a:defRPr>
            </a:lvl1pPr>
            <a:lvl2pPr marL="457017" indent="0">
              <a:buNone/>
              <a:defRPr/>
            </a:lvl2pPr>
            <a:lvl3pPr marL="914034" indent="0">
              <a:buNone/>
              <a:defRPr/>
            </a:lvl3pPr>
            <a:lvl4pPr marL="1371051" indent="0">
              <a:buNone/>
              <a:defRPr/>
            </a:lvl4pPr>
            <a:lvl5pPr marL="1828068" indent="0">
              <a:buNone/>
              <a:defRPr/>
            </a:lvl5pPr>
          </a:lstStyle>
          <a:p>
            <a:pPr lvl="0"/>
            <a:r>
              <a:rPr lang="en-US"/>
              <a:t>Position title / Company name</a:t>
            </a:r>
          </a:p>
        </p:txBody>
      </p:sp>
      <p:sp>
        <p:nvSpPr>
          <p:cNvPr id="14" name="Rectangle 13">
            <a:extLst>
              <a:ext uri="{FF2B5EF4-FFF2-40B4-BE49-F238E27FC236}">
                <a16:creationId xmlns:a16="http://schemas.microsoft.com/office/drawing/2014/main" id="{55982439-A50C-11BA-AF59-4EEBB1497BE4}"/>
              </a:ext>
            </a:extLst>
          </p:cNvPr>
          <p:cNvSpPr/>
          <p:nvPr userDrawn="1"/>
        </p:nvSpPr>
        <p:spPr>
          <a:xfrm>
            <a:off x="-63" y="6437150"/>
            <a:ext cx="12192127" cy="18288"/>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15" name="Rectangle 14">
            <a:extLst>
              <a:ext uri="{FF2B5EF4-FFF2-40B4-BE49-F238E27FC236}">
                <a16:creationId xmlns:a16="http://schemas.microsoft.com/office/drawing/2014/main" id="{A6FBABBF-0F8C-DBED-F1E2-A7925028DA43}"/>
              </a:ext>
            </a:extLst>
          </p:cNvPr>
          <p:cNvSpPr/>
          <p:nvPr userDrawn="1"/>
        </p:nvSpPr>
        <p:spPr>
          <a:xfrm>
            <a:off x="11784986" y="6455664"/>
            <a:ext cx="9146" cy="402336"/>
          </a:xfrm>
          <a:prstGeom prst="rect">
            <a:avLst/>
          </a:prstGeom>
          <a:solidFill>
            <a:srgbClr val="90969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pic>
        <p:nvPicPr>
          <p:cNvPr id="16" name="Graphic 15">
            <a:extLst>
              <a:ext uri="{FF2B5EF4-FFF2-40B4-BE49-F238E27FC236}">
                <a16:creationId xmlns:a16="http://schemas.microsoft.com/office/drawing/2014/main" id="{5140D337-2BB0-10CA-BC99-16F49027E420}"/>
              </a:ext>
              <a:ext uri="{C183D7F6-B498-43B3-948B-1728B52AA6E4}">
                <adec:decorative xmlns:adec="http://schemas.microsoft.com/office/drawing/2017/decorative" val="1"/>
              </a:ext>
            </a:extLst>
          </p:cNvPr>
          <p:cNvPicPr/>
          <p:nvPr userDrawn="1"/>
        </p:nvPicPr>
        <p:blipFill>
          <a:blip>
            <a:extLst>
              <a:ext uri="{96DAC541-7B7A-43D3-8B79-37D633B846F1}">
                <asvg:svgBlip xmlns:asvg="http://schemas.microsoft.com/office/drawing/2016/SVG/main" r:embed="rId2"/>
              </a:ext>
            </a:extLst>
          </a:blip>
          <a:stretch>
            <a:fillRect/>
          </a:stretch>
        </p:blipFill>
        <p:spPr>
          <a:xfrm>
            <a:off x="11862915" y="6530994"/>
            <a:ext cx="260367" cy="251679"/>
          </a:xfrm>
          <a:prstGeom prst="rect">
            <a:avLst/>
          </a:prstGeom>
        </p:spPr>
      </p:pic>
      <p:sp>
        <p:nvSpPr>
          <p:cNvPr id="17" name="Text Placeholder 13">
            <a:extLst>
              <a:ext uri="{FF2B5EF4-FFF2-40B4-BE49-F238E27FC236}">
                <a16:creationId xmlns:a16="http://schemas.microsoft.com/office/drawing/2014/main" id="{1B7FE98E-0703-5FBB-2754-C88C8C72E304}"/>
              </a:ext>
            </a:extLst>
          </p:cNvPr>
          <p:cNvSpPr>
            <a:spLocks noGrp="1"/>
          </p:cNvSpPr>
          <p:nvPr>
            <p:ph type="body" sz="quarter" idx="35" hasCustomPrompt="1"/>
          </p:nvPr>
        </p:nvSpPr>
        <p:spPr>
          <a:xfrm>
            <a:off x="188962" y="6595278"/>
            <a:ext cx="11498032" cy="123111"/>
          </a:xfrm>
          <a:prstGeom prst="rect">
            <a:avLst/>
          </a:prstGeom>
        </p:spPr>
        <p:txBody>
          <a:bodyPr lIns="0" tIns="0" rIns="0" bIns="0" anchor="ctr"/>
          <a:lstStyle>
            <a:lvl1pPr algn="r">
              <a:defRPr sz="800" cap="all" baseline="0">
                <a:solidFill>
                  <a:schemeClr val="bg2"/>
                </a:solidFill>
                <a:latin typeface="Mona Sans Mono" pitchFamily="2" charset="77"/>
                <a:cs typeface="Mona Sans Mono" pitchFamily="2" charset="77"/>
              </a:defRPr>
            </a:lvl1pPr>
          </a:lstStyle>
          <a:p>
            <a:pPr lvl="0"/>
            <a:r>
              <a:rPr lang="en-US"/>
              <a:t>OPTIONAL</a:t>
            </a:r>
          </a:p>
        </p:txBody>
      </p:sp>
    </p:spTree>
    <p:extLst>
      <p:ext uri="{BB962C8B-B14F-4D97-AF65-F5344CB8AC3E}">
        <p14:creationId xmlns:p14="http://schemas.microsoft.com/office/powerpoint/2010/main" val="2888561734"/>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peaker bio (2)">
    <p:bg>
      <p:bgPr>
        <a:solidFill>
          <a:srgbClr val="101411"/>
        </a:solidFill>
        <a:effectLst/>
      </p:bgPr>
    </p:bg>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2FB29411-0D7D-7D74-CC8A-D0B27521DB4C}"/>
              </a:ext>
            </a:extLst>
          </p:cNvPr>
          <p:cNvSpPr>
            <a:spLocks noGrp="1"/>
          </p:cNvSpPr>
          <p:nvPr>
            <p:ph type="pic" sz="quarter" idx="41"/>
          </p:nvPr>
        </p:nvSpPr>
        <p:spPr>
          <a:xfrm>
            <a:off x="6295203" y="403225"/>
            <a:ext cx="5498307" cy="3288396"/>
          </a:xfrm>
          <a:prstGeom prst="roundRect">
            <a:avLst>
              <a:gd name="adj" fmla="val 5539"/>
            </a:avLst>
          </a:prstGeom>
          <a:solidFill>
            <a:schemeClr val="tx2"/>
          </a:solidFill>
        </p:spPr>
        <p:txBody>
          <a:bodyPr/>
          <a:lstStyle>
            <a:lvl1pPr algn="ctr">
              <a:defRPr/>
            </a:lvl1pPr>
          </a:lstStyle>
          <a:p>
            <a:r>
              <a:rPr lang="en-US"/>
              <a:t>Click icon to add picture</a:t>
            </a:r>
          </a:p>
        </p:txBody>
      </p:sp>
      <p:sp>
        <p:nvSpPr>
          <p:cNvPr id="2" name="Picture Placeholder 10">
            <a:extLst>
              <a:ext uri="{FF2B5EF4-FFF2-40B4-BE49-F238E27FC236}">
                <a16:creationId xmlns:a16="http://schemas.microsoft.com/office/drawing/2014/main" id="{AB652F73-4DBE-5C39-5559-0E3F8BA375A0}"/>
              </a:ext>
            </a:extLst>
          </p:cNvPr>
          <p:cNvSpPr>
            <a:spLocks noGrp="1"/>
          </p:cNvSpPr>
          <p:nvPr>
            <p:ph type="pic" sz="quarter" idx="40"/>
          </p:nvPr>
        </p:nvSpPr>
        <p:spPr>
          <a:xfrm>
            <a:off x="396978" y="403225"/>
            <a:ext cx="5498307" cy="3288396"/>
          </a:xfrm>
          <a:prstGeom prst="roundRect">
            <a:avLst>
              <a:gd name="adj" fmla="val 5539"/>
            </a:avLst>
          </a:prstGeom>
          <a:solidFill>
            <a:schemeClr val="tx2"/>
          </a:solidFill>
        </p:spPr>
        <p:txBody>
          <a:bodyPr/>
          <a:lstStyle>
            <a:lvl1pPr algn="ctr">
              <a:defRPr/>
            </a:lvl1pPr>
          </a:lstStyle>
          <a:p>
            <a:r>
              <a:rPr lang="en-US"/>
              <a:t>Click icon to add picture</a:t>
            </a:r>
          </a:p>
        </p:txBody>
      </p:sp>
      <p:sp>
        <p:nvSpPr>
          <p:cNvPr id="4" name="Text Placeholder 23">
            <a:extLst>
              <a:ext uri="{FF2B5EF4-FFF2-40B4-BE49-F238E27FC236}">
                <a16:creationId xmlns:a16="http://schemas.microsoft.com/office/drawing/2014/main" id="{EFCFCE54-003D-6B1A-CBA9-68A3201FC674}"/>
              </a:ext>
            </a:extLst>
          </p:cNvPr>
          <p:cNvSpPr>
            <a:spLocks noGrp="1"/>
          </p:cNvSpPr>
          <p:nvPr>
            <p:ph type="body" sz="quarter" idx="34" hasCustomPrompt="1"/>
          </p:nvPr>
        </p:nvSpPr>
        <p:spPr>
          <a:xfrm>
            <a:off x="397364" y="4828865"/>
            <a:ext cx="5498307" cy="1210971"/>
          </a:xfrm>
          <a:prstGeom prst="rect">
            <a:avLst/>
          </a:prstGeom>
        </p:spPr>
        <p:txBody>
          <a:bodyPr lIns="0" tIns="0" rIns="0" bIns="0" anchor="b" anchorCtr="0">
            <a:noAutofit/>
          </a:bodyPr>
          <a:lstStyle>
            <a:lvl1pPr marL="0" indent="0" algn="l">
              <a:buNone/>
              <a:defRPr sz="2000" b="0" i="0">
                <a:latin typeface="Mona Sans" pitchFamily="2" charset="77"/>
                <a:cs typeface="Arial" panose="020B0604020202020204" pitchFamily="34" charset="0"/>
              </a:defRPr>
            </a:lvl1pPr>
            <a:lvl2pPr marL="457017" indent="0">
              <a:buNone/>
              <a:defRPr/>
            </a:lvl2pPr>
            <a:lvl3pPr marL="914034" indent="0">
              <a:buNone/>
              <a:defRPr/>
            </a:lvl3pPr>
            <a:lvl4pPr marL="1371051" indent="0">
              <a:buNone/>
              <a:defRPr/>
            </a:lvl4pPr>
            <a:lvl5pPr marL="1828068" indent="0">
              <a:buNone/>
              <a:defRPr/>
            </a:lvl5pPr>
          </a:lstStyle>
          <a:p>
            <a:pPr lvl="0"/>
            <a:r>
              <a:rPr lang="en-US"/>
              <a:t>Write the speaker bio here</a:t>
            </a:r>
          </a:p>
        </p:txBody>
      </p:sp>
      <p:sp>
        <p:nvSpPr>
          <p:cNvPr id="5" name="Text Placeholder 23">
            <a:extLst>
              <a:ext uri="{FF2B5EF4-FFF2-40B4-BE49-F238E27FC236}">
                <a16:creationId xmlns:a16="http://schemas.microsoft.com/office/drawing/2014/main" id="{D6B8DBDE-0F44-B7D0-A508-86C2D2679FDD}"/>
              </a:ext>
            </a:extLst>
          </p:cNvPr>
          <p:cNvSpPr>
            <a:spLocks noGrp="1"/>
          </p:cNvSpPr>
          <p:nvPr>
            <p:ph type="body" sz="quarter" idx="30" hasCustomPrompt="1"/>
          </p:nvPr>
        </p:nvSpPr>
        <p:spPr>
          <a:xfrm>
            <a:off x="397364" y="3997101"/>
            <a:ext cx="5498307" cy="448776"/>
          </a:xfrm>
          <a:prstGeom prst="rect">
            <a:avLst/>
          </a:prstGeom>
        </p:spPr>
        <p:txBody>
          <a:bodyPr lIns="0" tIns="0" rIns="0" bIns="0" anchor="t" anchorCtr="0">
            <a:noAutofit/>
          </a:bodyPr>
          <a:lstStyle>
            <a:lvl1pPr marL="0" indent="0" algn="l">
              <a:buNone/>
              <a:defRPr sz="3200" b="0" i="0">
                <a:latin typeface="Mona Sans Display" pitchFamily="2" charset="77"/>
                <a:cs typeface="Mona Sans Display" pitchFamily="2" charset="77"/>
              </a:defRPr>
            </a:lvl1pPr>
            <a:lvl2pPr marL="457017" indent="0">
              <a:buNone/>
              <a:defRPr/>
            </a:lvl2pPr>
            <a:lvl3pPr marL="914034" indent="0">
              <a:buNone/>
              <a:defRPr/>
            </a:lvl3pPr>
            <a:lvl4pPr marL="1371051" indent="0">
              <a:buNone/>
              <a:defRPr/>
            </a:lvl4pPr>
            <a:lvl5pPr marL="1828068" indent="0">
              <a:buNone/>
              <a:defRPr/>
            </a:lvl5pPr>
          </a:lstStyle>
          <a:p>
            <a:pPr lvl="0"/>
            <a:r>
              <a:rPr lang="en-US"/>
              <a:t>First &amp; last name</a:t>
            </a:r>
          </a:p>
        </p:txBody>
      </p:sp>
      <p:sp>
        <p:nvSpPr>
          <p:cNvPr id="6" name="Text Placeholder 23">
            <a:extLst>
              <a:ext uri="{FF2B5EF4-FFF2-40B4-BE49-F238E27FC236}">
                <a16:creationId xmlns:a16="http://schemas.microsoft.com/office/drawing/2014/main" id="{A66FCF69-1D3E-006F-B8D8-AFC7AD85627A}"/>
              </a:ext>
            </a:extLst>
          </p:cNvPr>
          <p:cNvSpPr>
            <a:spLocks noGrp="1"/>
          </p:cNvSpPr>
          <p:nvPr>
            <p:ph type="body" sz="quarter" idx="31" hasCustomPrompt="1"/>
          </p:nvPr>
        </p:nvSpPr>
        <p:spPr>
          <a:xfrm>
            <a:off x="397364" y="4474538"/>
            <a:ext cx="5498307" cy="222357"/>
          </a:xfrm>
          <a:prstGeom prst="rect">
            <a:avLst/>
          </a:prstGeom>
        </p:spPr>
        <p:txBody>
          <a:bodyPr lIns="0" tIns="0" rIns="0" bIns="0" anchor="t" anchorCtr="0">
            <a:noAutofit/>
          </a:bodyPr>
          <a:lstStyle>
            <a:lvl1pPr marL="0" indent="0" algn="l">
              <a:buNone/>
              <a:defRPr sz="1399" b="0" i="0" cap="all" baseline="0">
                <a:solidFill>
                  <a:schemeClr val="bg2"/>
                </a:solidFill>
                <a:latin typeface="Mona Sans Mono" pitchFamily="2" charset="77"/>
                <a:cs typeface="Arial" panose="020B0604020202020204" pitchFamily="34" charset="0"/>
              </a:defRPr>
            </a:lvl1pPr>
            <a:lvl2pPr marL="457017" indent="0">
              <a:buNone/>
              <a:defRPr/>
            </a:lvl2pPr>
            <a:lvl3pPr marL="914034" indent="0">
              <a:buNone/>
              <a:defRPr/>
            </a:lvl3pPr>
            <a:lvl4pPr marL="1371051" indent="0">
              <a:buNone/>
              <a:defRPr/>
            </a:lvl4pPr>
            <a:lvl5pPr marL="1828068" indent="0">
              <a:buNone/>
              <a:defRPr/>
            </a:lvl5pPr>
          </a:lstStyle>
          <a:p>
            <a:pPr lvl="0"/>
            <a:r>
              <a:rPr lang="en-US"/>
              <a:t>Position title / Company name</a:t>
            </a:r>
          </a:p>
        </p:txBody>
      </p:sp>
      <p:sp>
        <p:nvSpPr>
          <p:cNvPr id="29" name="Text Placeholder 23">
            <a:extLst>
              <a:ext uri="{FF2B5EF4-FFF2-40B4-BE49-F238E27FC236}">
                <a16:creationId xmlns:a16="http://schemas.microsoft.com/office/drawing/2014/main" id="{69C61758-D1F6-48EE-1580-E917DBD26DC7}"/>
              </a:ext>
            </a:extLst>
          </p:cNvPr>
          <p:cNvSpPr>
            <a:spLocks noGrp="1"/>
          </p:cNvSpPr>
          <p:nvPr>
            <p:ph type="body" sz="quarter" idx="37" hasCustomPrompt="1"/>
          </p:nvPr>
        </p:nvSpPr>
        <p:spPr>
          <a:xfrm>
            <a:off x="6295203" y="4828865"/>
            <a:ext cx="5498307" cy="1210971"/>
          </a:xfrm>
          <a:prstGeom prst="rect">
            <a:avLst/>
          </a:prstGeom>
        </p:spPr>
        <p:txBody>
          <a:bodyPr lIns="0" tIns="0" rIns="0" bIns="0" anchor="b" anchorCtr="0">
            <a:noAutofit/>
          </a:bodyPr>
          <a:lstStyle>
            <a:lvl1pPr marL="0" indent="0" algn="l">
              <a:buNone/>
              <a:defRPr sz="2000" b="0" i="0">
                <a:latin typeface="Mona Sans" pitchFamily="2" charset="77"/>
                <a:cs typeface="Arial" panose="020B0604020202020204" pitchFamily="34" charset="0"/>
              </a:defRPr>
            </a:lvl1pPr>
            <a:lvl2pPr marL="457017" indent="0">
              <a:buNone/>
              <a:defRPr/>
            </a:lvl2pPr>
            <a:lvl3pPr marL="914034" indent="0">
              <a:buNone/>
              <a:defRPr/>
            </a:lvl3pPr>
            <a:lvl4pPr marL="1371051" indent="0">
              <a:buNone/>
              <a:defRPr/>
            </a:lvl4pPr>
            <a:lvl5pPr marL="1828068" indent="0">
              <a:buNone/>
              <a:defRPr/>
            </a:lvl5pPr>
          </a:lstStyle>
          <a:p>
            <a:pPr lvl="0"/>
            <a:r>
              <a:rPr lang="en-US"/>
              <a:t>Write the speaker bio here</a:t>
            </a:r>
          </a:p>
        </p:txBody>
      </p:sp>
      <p:sp>
        <p:nvSpPr>
          <p:cNvPr id="30" name="Text Placeholder 23">
            <a:extLst>
              <a:ext uri="{FF2B5EF4-FFF2-40B4-BE49-F238E27FC236}">
                <a16:creationId xmlns:a16="http://schemas.microsoft.com/office/drawing/2014/main" id="{2B6C94D9-B8AB-B2E4-2A8E-41978A801F4E}"/>
              </a:ext>
            </a:extLst>
          </p:cNvPr>
          <p:cNvSpPr>
            <a:spLocks noGrp="1"/>
          </p:cNvSpPr>
          <p:nvPr>
            <p:ph type="body" sz="quarter" idx="38" hasCustomPrompt="1"/>
          </p:nvPr>
        </p:nvSpPr>
        <p:spPr>
          <a:xfrm>
            <a:off x="6295203" y="3997101"/>
            <a:ext cx="5498307" cy="448776"/>
          </a:xfrm>
          <a:prstGeom prst="rect">
            <a:avLst/>
          </a:prstGeom>
        </p:spPr>
        <p:txBody>
          <a:bodyPr lIns="0" tIns="0" rIns="0" bIns="0" anchor="t" anchorCtr="0">
            <a:noAutofit/>
          </a:bodyPr>
          <a:lstStyle>
            <a:lvl1pPr marL="0" indent="0" algn="l">
              <a:buNone/>
              <a:defRPr sz="3200" b="0" i="0">
                <a:latin typeface="Mona Sans Display" pitchFamily="2" charset="77"/>
                <a:cs typeface="Mona Sans Display" pitchFamily="2" charset="77"/>
              </a:defRPr>
            </a:lvl1pPr>
            <a:lvl2pPr marL="457017" indent="0">
              <a:buNone/>
              <a:defRPr/>
            </a:lvl2pPr>
            <a:lvl3pPr marL="914034" indent="0">
              <a:buNone/>
              <a:defRPr/>
            </a:lvl3pPr>
            <a:lvl4pPr marL="1371051" indent="0">
              <a:buNone/>
              <a:defRPr/>
            </a:lvl4pPr>
            <a:lvl5pPr marL="1828068" indent="0">
              <a:buNone/>
              <a:defRPr/>
            </a:lvl5pPr>
          </a:lstStyle>
          <a:p>
            <a:pPr lvl="0"/>
            <a:r>
              <a:rPr lang="en-US"/>
              <a:t>First &amp; last name</a:t>
            </a:r>
          </a:p>
        </p:txBody>
      </p:sp>
      <p:sp>
        <p:nvSpPr>
          <p:cNvPr id="31" name="Text Placeholder 23">
            <a:extLst>
              <a:ext uri="{FF2B5EF4-FFF2-40B4-BE49-F238E27FC236}">
                <a16:creationId xmlns:a16="http://schemas.microsoft.com/office/drawing/2014/main" id="{E70D6506-6DF3-17B4-74FC-DC8CD64B76EE}"/>
              </a:ext>
            </a:extLst>
          </p:cNvPr>
          <p:cNvSpPr>
            <a:spLocks noGrp="1"/>
          </p:cNvSpPr>
          <p:nvPr>
            <p:ph type="body" sz="quarter" idx="39" hasCustomPrompt="1"/>
          </p:nvPr>
        </p:nvSpPr>
        <p:spPr>
          <a:xfrm>
            <a:off x="6295203" y="4474538"/>
            <a:ext cx="5498307" cy="222357"/>
          </a:xfrm>
          <a:prstGeom prst="rect">
            <a:avLst/>
          </a:prstGeom>
        </p:spPr>
        <p:txBody>
          <a:bodyPr lIns="0" tIns="0" rIns="0" bIns="0" anchor="t" anchorCtr="0">
            <a:noAutofit/>
          </a:bodyPr>
          <a:lstStyle>
            <a:lvl1pPr marL="0" indent="0" algn="l">
              <a:buNone/>
              <a:defRPr sz="1399" b="0" i="0" cap="all" baseline="0">
                <a:solidFill>
                  <a:schemeClr val="bg2"/>
                </a:solidFill>
                <a:latin typeface="Mona Sans Mono" pitchFamily="2" charset="77"/>
                <a:cs typeface="Arial" panose="020B0604020202020204" pitchFamily="34" charset="0"/>
              </a:defRPr>
            </a:lvl1pPr>
            <a:lvl2pPr marL="457017" indent="0">
              <a:buNone/>
              <a:defRPr/>
            </a:lvl2pPr>
            <a:lvl3pPr marL="914034" indent="0">
              <a:buNone/>
              <a:defRPr/>
            </a:lvl3pPr>
            <a:lvl4pPr marL="1371051" indent="0">
              <a:buNone/>
              <a:defRPr/>
            </a:lvl4pPr>
            <a:lvl5pPr marL="1828068" indent="0">
              <a:buNone/>
              <a:defRPr/>
            </a:lvl5pPr>
          </a:lstStyle>
          <a:p>
            <a:pPr lvl="0"/>
            <a:r>
              <a:rPr lang="en-US"/>
              <a:t>Position title / Company name</a:t>
            </a:r>
          </a:p>
        </p:txBody>
      </p:sp>
      <p:sp>
        <p:nvSpPr>
          <p:cNvPr id="3" name="Rectangle 2">
            <a:extLst>
              <a:ext uri="{FF2B5EF4-FFF2-40B4-BE49-F238E27FC236}">
                <a16:creationId xmlns:a16="http://schemas.microsoft.com/office/drawing/2014/main" id="{FFE3EA83-A3E3-1BC6-7686-7E3E686854BC}"/>
              </a:ext>
            </a:extLst>
          </p:cNvPr>
          <p:cNvSpPr/>
          <p:nvPr userDrawn="1"/>
        </p:nvSpPr>
        <p:spPr>
          <a:xfrm>
            <a:off x="-63" y="6437150"/>
            <a:ext cx="12192127" cy="18288"/>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12" name="Rectangle 11">
            <a:extLst>
              <a:ext uri="{FF2B5EF4-FFF2-40B4-BE49-F238E27FC236}">
                <a16:creationId xmlns:a16="http://schemas.microsoft.com/office/drawing/2014/main" id="{E842071D-03ED-E5CF-FD90-BDE3B6C7679F}"/>
              </a:ext>
            </a:extLst>
          </p:cNvPr>
          <p:cNvSpPr/>
          <p:nvPr userDrawn="1"/>
        </p:nvSpPr>
        <p:spPr>
          <a:xfrm>
            <a:off x="11784986" y="6455664"/>
            <a:ext cx="9146" cy="402336"/>
          </a:xfrm>
          <a:prstGeom prst="rect">
            <a:avLst/>
          </a:prstGeom>
          <a:solidFill>
            <a:srgbClr val="90969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pic>
        <p:nvPicPr>
          <p:cNvPr id="13" name="Graphic 12">
            <a:extLst>
              <a:ext uri="{FF2B5EF4-FFF2-40B4-BE49-F238E27FC236}">
                <a16:creationId xmlns:a16="http://schemas.microsoft.com/office/drawing/2014/main" id="{8901640F-2760-7748-9F49-24397BEB9C5A}"/>
              </a:ext>
              <a:ext uri="{C183D7F6-B498-43B3-948B-1728B52AA6E4}">
                <adec:decorative xmlns:adec="http://schemas.microsoft.com/office/drawing/2017/decorative" val="1"/>
              </a:ext>
            </a:extLst>
          </p:cNvPr>
          <p:cNvPicPr/>
          <p:nvPr userDrawn="1"/>
        </p:nvPicPr>
        <p:blipFill>
          <a:blip>
            <a:extLst>
              <a:ext uri="{96DAC541-7B7A-43D3-8B79-37D633B846F1}">
                <asvg:svgBlip xmlns:asvg="http://schemas.microsoft.com/office/drawing/2016/SVG/main" r:embed="rId2"/>
              </a:ext>
            </a:extLst>
          </a:blip>
          <a:stretch>
            <a:fillRect/>
          </a:stretch>
        </p:blipFill>
        <p:spPr>
          <a:xfrm>
            <a:off x="11862915" y="6530994"/>
            <a:ext cx="260367" cy="251679"/>
          </a:xfrm>
          <a:prstGeom prst="rect">
            <a:avLst/>
          </a:prstGeom>
        </p:spPr>
      </p:pic>
      <p:sp>
        <p:nvSpPr>
          <p:cNvPr id="14" name="Text Placeholder 13">
            <a:extLst>
              <a:ext uri="{FF2B5EF4-FFF2-40B4-BE49-F238E27FC236}">
                <a16:creationId xmlns:a16="http://schemas.microsoft.com/office/drawing/2014/main" id="{96116DCE-DA74-0A7A-B7AE-CB751C4BF116}"/>
              </a:ext>
            </a:extLst>
          </p:cNvPr>
          <p:cNvSpPr>
            <a:spLocks noGrp="1"/>
          </p:cNvSpPr>
          <p:nvPr>
            <p:ph type="body" sz="quarter" idx="10" hasCustomPrompt="1"/>
          </p:nvPr>
        </p:nvSpPr>
        <p:spPr>
          <a:xfrm>
            <a:off x="188962" y="6595278"/>
            <a:ext cx="11498032" cy="123111"/>
          </a:xfrm>
          <a:prstGeom prst="rect">
            <a:avLst/>
          </a:prstGeom>
        </p:spPr>
        <p:txBody>
          <a:bodyPr lIns="0" tIns="0" rIns="0" bIns="0" anchor="ctr"/>
          <a:lstStyle>
            <a:lvl1pPr algn="r">
              <a:defRPr sz="800" cap="all" baseline="0">
                <a:solidFill>
                  <a:schemeClr val="bg2"/>
                </a:solidFill>
                <a:latin typeface="Mona Sans Mono" pitchFamily="2" charset="77"/>
                <a:cs typeface="Mona Sans Mono" pitchFamily="2" charset="77"/>
              </a:defRPr>
            </a:lvl1pPr>
          </a:lstStyle>
          <a:p>
            <a:pPr lvl="0"/>
            <a:r>
              <a:rPr lang="en-US"/>
              <a:t>OPTIONAL</a:t>
            </a:r>
          </a:p>
        </p:txBody>
      </p:sp>
    </p:spTree>
    <p:extLst>
      <p:ext uri="{BB962C8B-B14F-4D97-AF65-F5344CB8AC3E}">
        <p14:creationId xmlns:p14="http://schemas.microsoft.com/office/powerpoint/2010/main" val="1892147637"/>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peaker bio (3)">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8DD87DB9-227C-0AD7-FFA5-D1C45CAFA5A2}"/>
              </a:ext>
            </a:extLst>
          </p:cNvPr>
          <p:cNvSpPr>
            <a:spLocks noGrp="1"/>
          </p:cNvSpPr>
          <p:nvPr>
            <p:ph type="pic" sz="quarter" idx="45"/>
          </p:nvPr>
        </p:nvSpPr>
        <p:spPr>
          <a:xfrm>
            <a:off x="396978" y="403225"/>
            <a:ext cx="3528383" cy="3288396"/>
          </a:xfrm>
          <a:prstGeom prst="roundRect">
            <a:avLst>
              <a:gd name="adj" fmla="val 5539"/>
            </a:avLst>
          </a:prstGeom>
          <a:solidFill>
            <a:schemeClr val="tx2"/>
          </a:solidFill>
        </p:spPr>
        <p:txBody>
          <a:bodyPr/>
          <a:lstStyle/>
          <a:p>
            <a:r>
              <a:rPr lang="en-US"/>
              <a:t>Click icon to add picture</a:t>
            </a:r>
          </a:p>
        </p:txBody>
      </p:sp>
      <p:sp>
        <p:nvSpPr>
          <p:cNvPr id="12" name="Picture Placeholder 10">
            <a:extLst>
              <a:ext uri="{FF2B5EF4-FFF2-40B4-BE49-F238E27FC236}">
                <a16:creationId xmlns:a16="http://schemas.microsoft.com/office/drawing/2014/main" id="{0BF42216-D628-28E2-3273-CAD0B5C5BC77}"/>
              </a:ext>
            </a:extLst>
          </p:cNvPr>
          <p:cNvSpPr>
            <a:spLocks noGrp="1"/>
          </p:cNvSpPr>
          <p:nvPr>
            <p:ph type="pic" sz="quarter" idx="46"/>
          </p:nvPr>
        </p:nvSpPr>
        <p:spPr>
          <a:xfrm>
            <a:off x="4324911" y="403225"/>
            <a:ext cx="3528383" cy="3288396"/>
          </a:xfrm>
          <a:prstGeom prst="roundRect">
            <a:avLst>
              <a:gd name="adj" fmla="val 5539"/>
            </a:avLst>
          </a:prstGeom>
          <a:solidFill>
            <a:schemeClr val="tx2"/>
          </a:solidFill>
        </p:spPr>
        <p:txBody>
          <a:bodyPr/>
          <a:lstStyle/>
          <a:p>
            <a:r>
              <a:rPr lang="en-US"/>
              <a:t>Click icon to add picture</a:t>
            </a:r>
          </a:p>
        </p:txBody>
      </p:sp>
      <p:sp>
        <p:nvSpPr>
          <p:cNvPr id="13" name="Picture Placeholder 10">
            <a:extLst>
              <a:ext uri="{FF2B5EF4-FFF2-40B4-BE49-F238E27FC236}">
                <a16:creationId xmlns:a16="http://schemas.microsoft.com/office/drawing/2014/main" id="{7D7EA65A-DB00-048E-1213-CF0E3161C5E7}"/>
              </a:ext>
            </a:extLst>
          </p:cNvPr>
          <p:cNvSpPr>
            <a:spLocks noGrp="1"/>
          </p:cNvSpPr>
          <p:nvPr>
            <p:ph type="pic" sz="quarter" idx="47"/>
          </p:nvPr>
        </p:nvSpPr>
        <p:spPr>
          <a:xfrm>
            <a:off x="8252844" y="403225"/>
            <a:ext cx="3528383" cy="3288396"/>
          </a:xfrm>
          <a:prstGeom prst="roundRect">
            <a:avLst>
              <a:gd name="adj" fmla="val 5539"/>
            </a:avLst>
          </a:prstGeom>
          <a:solidFill>
            <a:schemeClr val="tx2"/>
          </a:solidFill>
        </p:spPr>
        <p:txBody>
          <a:bodyPr/>
          <a:lstStyle/>
          <a:p>
            <a:r>
              <a:rPr lang="en-US"/>
              <a:t>Click icon to add picture</a:t>
            </a:r>
          </a:p>
        </p:txBody>
      </p:sp>
      <p:sp>
        <p:nvSpPr>
          <p:cNvPr id="4" name="Text Placeholder 23">
            <a:extLst>
              <a:ext uri="{FF2B5EF4-FFF2-40B4-BE49-F238E27FC236}">
                <a16:creationId xmlns:a16="http://schemas.microsoft.com/office/drawing/2014/main" id="{EFCFCE54-003D-6B1A-CBA9-68A3201FC674}"/>
              </a:ext>
            </a:extLst>
          </p:cNvPr>
          <p:cNvSpPr>
            <a:spLocks noGrp="1"/>
          </p:cNvSpPr>
          <p:nvPr>
            <p:ph type="body" sz="quarter" idx="34" hasCustomPrompt="1"/>
          </p:nvPr>
        </p:nvSpPr>
        <p:spPr>
          <a:xfrm>
            <a:off x="397364" y="4828865"/>
            <a:ext cx="3528383" cy="1210971"/>
          </a:xfrm>
          <a:prstGeom prst="rect">
            <a:avLst/>
          </a:prstGeom>
        </p:spPr>
        <p:txBody>
          <a:bodyPr lIns="0" tIns="0" rIns="0" bIns="0" anchor="b" anchorCtr="0">
            <a:noAutofit/>
          </a:bodyPr>
          <a:lstStyle>
            <a:lvl1pPr marL="0" indent="0" algn="l">
              <a:buNone/>
              <a:defRPr sz="2000" b="0" i="0">
                <a:latin typeface="Mona Sans" pitchFamily="2" charset="77"/>
                <a:cs typeface="Arial" panose="020B0604020202020204" pitchFamily="34" charset="0"/>
              </a:defRPr>
            </a:lvl1pPr>
            <a:lvl2pPr marL="457017" indent="0">
              <a:buNone/>
              <a:defRPr/>
            </a:lvl2pPr>
            <a:lvl3pPr marL="914034" indent="0">
              <a:buNone/>
              <a:defRPr/>
            </a:lvl3pPr>
            <a:lvl4pPr marL="1371051" indent="0">
              <a:buNone/>
              <a:defRPr/>
            </a:lvl4pPr>
            <a:lvl5pPr marL="1828068" indent="0">
              <a:buNone/>
              <a:defRPr/>
            </a:lvl5pPr>
          </a:lstStyle>
          <a:p>
            <a:pPr lvl="0"/>
            <a:r>
              <a:rPr lang="en-US"/>
              <a:t>Write the speaker bio here</a:t>
            </a:r>
          </a:p>
        </p:txBody>
      </p:sp>
      <p:sp>
        <p:nvSpPr>
          <p:cNvPr id="5" name="Text Placeholder 23">
            <a:extLst>
              <a:ext uri="{FF2B5EF4-FFF2-40B4-BE49-F238E27FC236}">
                <a16:creationId xmlns:a16="http://schemas.microsoft.com/office/drawing/2014/main" id="{D6B8DBDE-0F44-B7D0-A508-86C2D2679FDD}"/>
              </a:ext>
            </a:extLst>
          </p:cNvPr>
          <p:cNvSpPr>
            <a:spLocks noGrp="1"/>
          </p:cNvSpPr>
          <p:nvPr>
            <p:ph type="body" sz="quarter" idx="30" hasCustomPrompt="1"/>
          </p:nvPr>
        </p:nvSpPr>
        <p:spPr>
          <a:xfrm>
            <a:off x="397364" y="3997101"/>
            <a:ext cx="3528383" cy="448776"/>
          </a:xfrm>
          <a:prstGeom prst="rect">
            <a:avLst/>
          </a:prstGeom>
        </p:spPr>
        <p:txBody>
          <a:bodyPr lIns="0" tIns="0" rIns="0" bIns="0" anchor="t" anchorCtr="0">
            <a:noAutofit/>
          </a:bodyPr>
          <a:lstStyle>
            <a:lvl1pPr marL="0" indent="0" algn="l">
              <a:buNone/>
              <a:defRPr sz="3200" b="0" i="0">
                <a:latin typeface="Mona Sans Display" pitchFamily="2" charset="77"/>
                <a:cs typeface="Mona Sans Display" pitchFamily="2" charset="77"/>
              </a:defRPr>
            </a:lvl1pPr>
            <a:lvl2pPr marL="457017" indent="0">
              <a:buNone/>
              <a:defRPr/>
            </a:lvl2pPr>
            <a:lvl3pPr marL="914034" indent="0">
              <a:buNone/>
              <a:defRPr/>
            </a:lvl3pPr>
            <a:lvl4pPr marL="1371051" indent="0">
              <a:buNone/>
              <a:defRPr/>
            </a:lvl4pPr>
            <a:lvl5pPr marL="1828068" indent="0">
              <a:buNone/>
              <a:defRPr/>
            </a:lvl5pPr>
          </a:lstStyle>
          <a:p>
            <a:pPr lvl="0"/>
            <a:r>
              <a:rPr lang="en-US"/>
              <a:t>First &amp; last name</a:t>
            </a:r>
          </a:p>
        </p:txBody>
      </p:sp>
      <p:sp>
        <p:nvSpPr>
          <p:cNvPr id="6" name="Text Placeholder 23">
            <a:extLst>
              <a:ext uri="{FF2B5EF4-FFF2-40B4-BE49-F238E27FC236}">
                <a16:creationId xmlns:a16="http://schemas.microsoft.com/office/drawing/2014/main" id="{A66FCF69-1D3E-006F-B8D8-AFC7AD85627A}"/>
              </a:ext>
            </a:extLst>
          </p:cNvPr>
          <p:cNvSpPr>
            <a:spLocks noGrp="1"/>
          </p:cNvSpPr>
          <p:nvPr>
            <p:ph type="body" sz="quarter" idx="31" hasCustomPrompt="1"/>
          </p:nvPr>
        </p:nvSpPr>
        <p:spPr>
          <a:xfrm>
            <a:off x="397364" y="4474538"/>
            <a:ext cx="3528383" cy="222357"/>
          </a:xfrm>
          <a:prstGeom prst="rect">
            <a:avLst/>
          </a:prstGeom>
        </p:spPr>
        <p:txBody>
          <a:bodyPr lIns="0" tIns="0" rIns="0" bIns="0" anchor="t" anchorCtr="0">
            <a:noAutofit/>
          </a:bodyPr>
          <a:lstStyle>
            <a:lvl1pPr marL="0" indent="0" algn="l">
              <a:buNone/>
              <a:defRPr sz="1399" b="0" i="0" cap="all" baseline="0">
                <a:solidFill>
                  <a:schemeClr val="bg2"/>
                </a:solidFill>
                <a:latin typeface="Mona Sans Mono" pitchFamily="2" charset="77"/>
                <a:cs typeface="Arial" panose="020B0604020202020204" pitchFamily="34" charset="0"/>
              </a:defRPr>
            </a:lvl1pPr>
            <a:lvl2pPr marL="457017" indent="0">
              <a:buNone/>
              <a:defRPr/>
            </a:lvl2pPr>
            <a:lvl3pPr marL="914034" indent="0">
              <a:buNone/>
              <a:defRPr/>
            </a:lvl3pPr>
            <a:lvl4pPr marL="1371051" indent="0">
              <a:buNone/>
              <a:defRPr/>
            </a:lvl4pPr>
            <a:lvl5pPr marL="1828068" indent="0">
              <a:buNone/>
              <a:defRPr/>
            </a:lvl5pPr>
          </a:lstStyle>
          <a:p>
            <a:pPr lvl="0"/>
            <a:r>
              <a:rPr lang="en-US"/>
              <a:t>Position title / Company name</a:t>
            </a:r>
          </a:p>
        </p:txBody>
      </p:sp>
      <p:sp>
        <p:nvSpPr>
          <p:cNvPr id="29" name="Text Placeholder 23">
            <a:extLst>
              <a:ext uri="{FF2B5EF4-FFF2-40B4-BE49-F238E27FC236}">
                <a16:creationId xmlns:a16="http://schemas.microsoft.com/office/drawing/2014/main" id="{69C61758-D1F6-48EE-1580-E917DBD26DC7}"/>
              </a:ext>
            </a:extLst>
          </p:cNvPr>
          <p:cNvSpPr>
            <a:spLocks noGrp="1"/>
          </p:cNvSpPr>
          <p:nvPr>
            <p:ph type="body" sz="quarter" idx="37" hasCustomPrompt="1"/>
          </p:nvPr>
        </p:nvSpPr>
        <p:spPr>
          <a:xfrm>
            <a:off x="4331364" y="4828865"/>
            <a:ext cx="3528384" cy="1210971"/>
          </a:xfrm>
          <a:prstGeom prst="rect">
            <a:avLst/>
          </a:prstGeom>
        </p:spPr>
        <p:txBody>
          <a:bodyPr lIns="0" tIns="0" rIns="0" bIns="0" anchor="b" anchorCtr="0">
            <a:noAutofit/>
          </a:bodyPr>
          <a:lstStyle>
            <a:lvl1pPr marL="0" indent="0" algn="l">
              <a:buNone/>
              <a:defRPr sz="2000" b="0" i="0">
                <a:latin typeface="Mona Sans" pitchFamily="2" charset="77"/>
                <a:cs typeface="Arial" panose="020B0604020202020204" pitchFamily="34" charset="0"/>
              </a:defRPr>
            </a:lvl1pPr>
            <a:lvl2pPr marL="457017" indent="0">
              <a:buNone/>
              <a:defRPr/>
            </a:lvl2pPr>
            <a:lvl3pPr marL="914034" indent="0">
              <a:buNone/>
              <a:defRPr/>
            </a:lvl3pPr>
            <a:lvl4pPr marL="1371051" indent="0">
              <a:buNone/>
              <a:defRPr/>
            </a:lvl4pPr>
            <a:lvl5pPr marL="1828068" indent="0">
              <a:buNone/>
              <a:defRPr/>
            </a:lvl5pPr>
          </a:lstStyle>
          <a:p>
            <a:pPr lvl="0"/>
            <a:r>
              <a:rPr lang="en-US"/>
              <a:t>Write the speaker bio here</a:t>
            </a:r>
          </a:p>
        </p:txBody>
      </p:sp>
      <p:sp>
        <p:nvSpPr>
          <p:cNvPr id="30" name="Text Placeholder 23">
            <a:extLst>
              <a:ext uri="{FF2B5EF4-FFF2-40B4-BE49-F238E27FC236}">
                <a16:creationId xmlns:a16="http://schemas.microsoft.com/office/drawing/2014/main" id="{2B6C94D9-B8AB-B2E4-2A8E-41978A801F4E}"/>
              </a:ext>
            </a:extLst>
          </p:cNvPr>
          <p:cNvSpPr>
            <a:spLocks noGrp="1"/>
          </p:cNvSpPr>
          <p:nvPr>
            <p:ph type="body" sz="quarter" idx="38" hasCustomPrompt="1"/>
          </p:nvPr>
        </p:nvSpPr>
        <p:spPr>
          <a:xfrm>
            <a:off x="4331364" y="3997101"/>
            <a:ext cx="3528384" cy="448776"/>
          </a:xfrm>
          <a:prstGeom prst="rect">
            <a:avLst/>
          </a:prstGeom>
        </p:spPr>
        <p:txBody>
          <a:bodyPr lIns="0" tIns="0" rIns="0" bIns="0" anchor="t" anchorCtr="0">
            <a:noAutofit/>
          </a:bodyPr>
          <a:lstStyle>
            <a:lvl1pPr marL="0" indent="0" algn="l">
              <a:buNone/>
              <a:defRPr sz="3200" b="0" i="0">
                <a:latin typeface="Mona Sans Display" pitchFamily="2" charset="77"/>
                <a:cs typeface="Mona Sans Display" pitchFamily="2" charset="77"/>
              </a:defRPr>
            </a:lvl1pPr>
            <a:lvl2pPr marL="457017" indent="0">
              <a:buNone/>
              <a:defRPr/>
            </a:lvl2pPr>
            <a:lvl3pPr marL="914034" indent="0">
              <a:buNone/>
              <a:defRPr/>
            </a:lvl3pPr>
            <a:lvl4pPr marL="1371051" indent="0">
              <a:buNone/>
              <a:defRPr/>
            </a:lvl4pPr>
            <a:lvl5pPr marL="1828068" indent="0">
              <a:buNone/>
              <a:defRPr/>
            </a:lvl5pPr>
          </a:lstStyle>
          <a:p>
            <a:pPr lvl="0"/>
            <a:r>
              <a:rPr lang="en-US"/>
              <a:t>First &amp; last name</a:t>
            </a:r>
          </a:p>
        </p:txBody>
      </p:sp>
      <p:sp>
        <p:nvSpPr>
          <p:cNvPr id="31" name="Text Placeholder 23">
            <a:extLst>
              <a:ext uri="{FF2B5EF4-FFF2-40B4-BE49-F238E27FC236}">
                <a16:creationId xmlns:a16="http://schemas.microsoft.com/office/drawing/2014/main" id="{E70D6506-6DF3-17B4-74FC-DC8CD64B76EE}"/>
              </a:ext>
            </a:extLst>
          </p:cNvPr>
          <p:cNvSpPr>
            <a:spLocks noGrp="1"/>
          </p:cNvSpPr>
          <p:nvPr>
            <p:ph type="body" sz="quarter" idx="39" hasCustomPrompt="1"/>
          </p:nvPr>
        </p:nvSpPr>
        <p:spPr>
          <a:xfrm>
            <a:off x="4331364" y="4474538"/>
            <a:ext cx="3528384" cy="222357"/>
          </a:xfrm>
          <a:prstGeom prst="rect">
            <a:avLst/>
          </a:prstGeom>
        </p:spPr>
        <p:txBody>
          <a:bodyPr lIns="0" tIns="0" rIns="0" bIns="0" anchor="t" anchorCtr="0">
            <a:noAutofit/>
          </a:bodyPr>
          <a:lstStyle>
            <a:lvl1pPr marL="0" indent="0" algn="l">
              <a:buNone/>
              <a:defRPr sz="1399" b="0" i="0" cap="all" baseline="0">
                <a:solidFill>
                  <a:schemeClr val="bg2"/>
                </a:solidFill>
                <a:latin typeface="Mona Sans Mono" pitchFamily="2" charset="77"/>
                <a:cs typeface="Arial" panose="020B0604020202020204" pitchFamily="34" charset="0"/>
              </a:defRPr>
            </a:lvl1pPr>
            <a:lvl2pPr marL="457017" indent="0">
              <a:buNone/>
              <a:defRPr/>
            </a:lvl2pPr>
            <a:lvl3pPr marL="914034" indent="0">
              <a:buNone/>
              <a:defRPr/>
            </a:lvl3pPr>
            <a:lvl4pPr marL="1371051" indent="0">
              <a:buNone/>
              <a:defRPr/>
            </a:lvl4pPr>
            <a:lvl5pPr marL="1828068" indent="0">
              <a:buNone/>
              <a:defRPr/>
            </a:lvl5pPr>
          </a:lstStyle>
          <a:p>
            <a:pPr lvl="0"/>
            <a:r>
              <a:rPr lang="en-US"/>
              <a:t>Position title / Company name</a:t>
            </a:r>
          </a:p>
        </p:txBody>
      </p:sp>
      <p:sp>
        <p:nvSpPr>
          <p:cNvPr id="19" name="Text Placeholder 23">
            <a:extLst>
              <a:ext uri="{FF2B5EF4-FFF2-40B4-BE49-F238E27FC236}">
                <a16:creationId xmlns:a16="http://schemas.microsoft.com/office/drawing/2014/main" id="{6875702B-AB24-96E8-6375-6F3210F873FE}"/>
              </a:ext>
            </a:extLst>
          </p:cNvPr>
          <p:cNvSpPr>
            <a:spLocks noGrp="1"/>
          </p:cNvSpPr>
          <p:nvPr>
            <p:ph type="body" sz="quarter" idx="42" hasCustomPrompt="1"/>
          </p:nvPr>
        </p:nvSpPr>
        <p:spPr>
          <a:xfrm>
            <a:off x="8258001" y="4828865"/>
            <a:ext cx="3528384" cy="1210971"/>
          </a:xfrm>
          <a:prstGeom prst="rect">
            <a:avLst/>
          </a:prstGeom>
        </p:spPr>
        <p:txBody>
          <a:bodyPr lIns="0" tIns="0" rIns="0" bIns="0" anchor="b" anchorCtr="0">
            <a:noAutofit/>
          </a:bodyPr>
          <a:lstStyle>
            <a:lvl1pPr marL="0" indent="0" algn="l">
              <a:buNone/>
              <a:defRPr sz="2000" b="0" i="0">
                <a:latin typeface="Mona Sans" pitchFamily="2" charset="77"/>
                <a:cs typeface="Arial" panose="020B0604020202020204" pitchFamily="34" charset="0"/>
              </a:defRPr>
            </a:lvl1pPr>
            <a:lvl2pPr marL="457017" indent="0">
              <a:buNone/>
              <a:defRPr/>
            </a:lvl2pPr>
            <a:lvl3pPr marL="914034" indent="0">
              <a:buNone/>
              <a:defRPr/>
            </a:lvl3pPr>
            <a:lvl4pPr marL="1371051" indent="0">
              <a:buNone/>
              <a:defRPr/>
            </a:lvl4pPr>
            <a:lvl5pPr marL="1828068" indent="0">
              <a:buNone/>
              <a:defRPr/>
            </a:lvl5pPr>
          </a:lstStyle>
          <a:p>
            <a:pPr lvl="0"/>
            <a:r>
              <a:rPr lang="en-US"/>
              <a:t>Write the speaker bio here</a:t>
            </a:r>
          </a:p>
        </p:txBody>
      </p:sp>
      <p:sp>
        <p:nvSpPr>
          <p:cNvPr id="20" name="Text Placeholder 23">
            <a:extLst>
              <a:ext uri="{FF2B5EF4-FFF2-40B4-BE49-F238E27FC236}">
                <a16:creationId xmlns:a16="http://schemas.microsoft.com/office/drawing/2014/main" id="{E86BC569-F310-DF09-1935-9F27207C7B9E}"/>
              </a:ext>
            </a:extLst>
          </p:cNvPr>
          <p:cNvSpPr>
            <a:spLocks noGrp="1"/>
          </p:cNvSpPr>
          <p:nvPr>
            <p:ph type="body" sz="quarter" idx="43" hasCustomPrompt="1"/>
          </p:nvPr>
        </p:nvSpPr>
        <p:spPr>
          <a:xfrm>
            <a:off x="8258001" y="3997101"/>
            <a:ext cx="3528384" cy="448776"/>
          </a:xfrm>
          <a:prstGeom prst="rect">
            <a:avLst/>
          </a:prstGeom>
        </p:spPr>
        <p:txBody>
          <a:bodyPr lIns="0" tIns="0" rIns="0" bIns="0" anchor="t" anchorCtr="0">
            <a:noAutofit/>
          </a:bodyPr>
          <a:lstStyle>
            <a:lvl1pPr marL="0" indent="0" algn="l">
              <a:buNone/>
              <a:defRPr sz="3200" b="0" i="0">
                <a:latin typeface="Mona Sans Display" pitchFamily="2" charset="77"/>
                <a:cs typeface="Mona Sans Display" pitchFamily="2" charset="77"/>
              </a:defRPr>
            </a:lvl1pPr>
            <a:lvl2pPr marL="457017" indent="0">
              <a:buNone/>
              <a:defRPr/>
            </a:lvl2pPr>
            <a:lvl3pPr marL="914034" indent="0">
              <a:buNone/>
              <a:defRPr/>
            </a:lvl3pPr>
            <a:lvl4pPr marL="1371051" indent="0">
              <a:buNone/>
              <a:defRPr/>
            </a:lvl4pPr>
            <a:lvl5pPr marL="1828068" indent="0">
              <a:buNone/>
              <a:defRPr/>
            </a:lvl5pPr>
          </a:lstStyle>
          <a:p>
            <a:pPr lvl="0"/>
            <a:r>
              <a:rPr lang="en-US"/>
              <a:t>First &amp; last name</a:t>
            </a:r>
          </a:p>
        </p:txBody>
      </p:sp>
      <p:sp>
        <p:nvSpPr>
          <p:cNvPr id="24" name="Text Placeholder 23">
            <a:extLst>
              <a:ext uri="{FF2B5EF4-FFF2-40B4-BE49-F238E27FC236}">
                <a16:creationId xmlns:a16="http://schemas.microsoft.com/office/drawing/2014/main" id="{504877BD-1BBD-79EF-3472-BE5E686159E1}"/>
              </a:ext>
            </a:extLst>
          </p:cNvPr>
          <p:cNvSpPr>
            <a:spLocks noGrp="1"/>
          </p:cNvSpPr>
          <p:nvPr>
            <p:ph type="body" sz="quarter" idx="44" hasCustomPrompt="1"/>
          </p:nvPr>
        </p:nvSpPr>
        <p:spPr>
          <a:xfrm>
            <a:off x="8258001" y="4474538"/>
            <a:ext cx="3528384" cy="222357"/>
          </a:xfrm>
          <a:prstGeom prst="rect">
            <a:avLst/>
          </a:prstGeom>
        </p:spPr>
        <p:txBody>
          <a:bodyPr lIns="0" tIns="0" rIns="0" bIns="0" anchor="t" anchorCtr="0">
            <a:noAutofit/>
          </a:bodyPr>
          <a:lstStyle>
            <a:lvl1pPr marL="0" indent="0" algn="l">
              <a:buNone/>
              <a:defRPr sz="1399" b="0" i="0" cap="all" baseline="0">
                <a:solidFill>
                  <a:schemeClr val="bg2"/>
                </a:solidFill>
                <a:latin typeface="Mona Sans Mono" pitchFamily="2" charset="77"/>
                <a:cs typeface="Arial" panose="020B0604020202020204" pitchFamily="34" charset="0"/>
              </a:defRPr>
            </a:lvl1pPr>
            <a:lvl2pPr marL="457017" indent="0">
              <a:buNone/>
              <a:defRPr/>
            </a:lvl2pPr>
            <a:lvl3pPr marL="914034" indent="0">
              <a:buNone/>
              <a:defRPr/>
            </a:lvl3pPr>
            <a:lvl4pPr marL="1371051" indent="0">
              <a:buNone/>
              <a:defRPr/>
            </a:lvl4pPr>
            <a:lvl5pPr marL="1828068" indent="0">
              <a:buNone/>
              <a:defRPr/>
            </a:lvl5pPr>
          </a:lstStyle>
          <a:p>
            <a:pPr lvl="0"/>
            <a:r>
              <a:rPr lang="en-US"/>
              <a:t>Position title / Company name</a:t>
            </a:r>
          </a:p>
        </p:txBody>
      </p:sp>
      <p:sp>
        <p:nvSpPr>
          <p:cNvPr id="2" name="Rectangle 1">
            <a:extLst>
              <a:ext uri="{FF2B5EF4-FFF2-40B4-BE49-F238E27FC236}">
                <a16:creationId xmlns:a16="http://schemas.microsoft.com/office/drawing/2014/main" id="{FFD166CA-7638-8E28-D041-DC2241F91CA6}"/>
              </a:ext>
            </a:extLst>
          </p:cNvPr>
          <p:cNvSpPr/>
          <p:nvPr userDrawn="1"/>
        </p:nvSpPr>
        <p:spPr>
          <a:xfrm>
            <a:off x="-63" y="6437150"/>
            <a:ext cx="12192127" cy="18288"/>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3" name="Rectangle 2">
            <a:extLst>
              <a:ext uri="{FF2B5EF4-FFF2-40B4-BE49-F238E27FC236}">
                <a16:creationId xmlns:a16="http://schemas.microsoft.com/office/drawing/2014/main" id="{692494DC-2C65-B655-D176-EED542D1949D}"/>
              </a:ext>
            </a:extLst>
          </p:cNvPr>
          <p:cNvSpPr/>
          <p:nvPr userDrawn="1"/>
        </p:nvSpPr>
        <p:spPr>
          <a:xfrm>
            <a:off x="11784986" y="6455664"/>
            <a:ext cx="9146" cy="402336"/>
          </a:xfrm>
          <a:prstGeom prst="rect">
            <a:avLst/>
          </a:prstGeom>
          <a:solidFill>
            <a:srgbClr val="90969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pic>
        <p:nvPicPr>
          <p:cNvPr id="14" name="Graphic 13">
            <a:extLst>
              <a:ext uri="{FF2B5EF4-FFF2-40B4-BE49-F238E27FC236}">
                <a16:creationId xmlns:a16="http://schemas.microsoft.com/office/drawing/2014/main" id="{0A267C2C-7D49-EB68-C1D2-16B0EEE914DF}"/>
              </a:ext>
              <a:ext uri="{C183D7F6-B498-43B3-948B-1728B52AA6E4}">
                <adec:decorative xmlns:adec="http://schemas.microsoft.com/office/drawing/2017/decorative" val="1"/>
              </a:ext>
            </a:extLst>
          </p:cNvPr>
          <p:cNvPicPr/>
          <p:nvPr userDrawn="1"/>
        </p:nvPicPr>
        <p:blipFill>
          <a:blip>
            <a:extLst>
              <a:ext uri="{96DAC541-7B7A-43D3-8B79-37D633B846F1}">
                <asvg:svgBlip xmlns:asvg="http://schemas.microsoft.com/office/drawing/2016/SVG/main" r:embed="rId2"/>
              </a:ext>
            </a:extLst>
          </a:blip>
          <a:stretch>
            <a:fillRect/>
          </a:stretch>
        </p:blipFill>
        <p:spPr>
          <a:xfrm>
            <a:off x="11862915" y="6530994"/>
            <a:ext cx="260367" cy="251679"/>
          </a:xfrm>
          <a:prstGeom prst="rect">
            <a:avLst/>
          </a:prstGeom>
        </p:spPr>
      </p:pic>
      <p:sp>
        <p:nvSpPr>
          <p:cNvPr id="15" name="Text Placeholder 13">
            <a:extLst>
              <a:ext uri="{FF2B5EF4-FFF2-40B4-BE49-F238E27FC236}">
                <a16:creationId xmlns:a16="http://schemas.microsoft.com/office/drawing/2014/main" id="{9A1C5F15-1578-F364-051A-3E58B487660E}"/>
              </a:ext>
            </a:extLst>
          </p:cNvPr>
          <p:cNvSpPr>
            <a:spLocks noGrp="1"/>
          </p:cNvSpPr>
          <p:nvPr>
            <p:ph type="body" sz="quarter" idx="10" hasCustomPrompt="1"/>
          </p:nvPr>
        </p:nvSpPr>
        <p:spPr>
          <a:xfrm>
            <a:off x="188962" y="6595278"/>
            <a:ext cx="11498032" cy="123111"/>
          </a:xfrm>
          <a:prstGeom prst="rect">
            <a:avLst/>
          </a:prstGeom>
        </p:spPr>
        <p:txBody>
          <a:bodyPr lIns="0" tIns="0" rIns="0" bIns="0" anchor="ctr"/>
          <a:lstStyle>
            <a:lvl1pPr algn="r">
              <a:defRPr sz="800" cap="all" baseline="0">
                <a:solidFill>
                  <a:schemeClr val="bg2"/>
                </a:solidFill>
                <a:latin typeface="Mona Sans Mono" pitchFamily="2" charset="77"/>
                <a:cs typeface="Mona Sans Mono" pitchFamily="2" charset="77"/>
              </a:defRPr>
            </a:lvl1pPr>
          </a:lstStyle>
          <a:p>
            <a:pPr lvl="0"/>
            <a:r>
              <a:rPr lang="en-US"/>
              <a:t>OPTIONAL</a:t>
            </a:r>
          </a:p>
        </p:txBody>
      </p:sp>
    </p:spTree>
    <p:extLst>
      <p:ext uri="{BB962C8B-B14F-4D97-AF65-F5344CB8AC3E}">
        <p14:creationId xmlns:p14="http://schemas.microsoft.com/office/powerpoint/2010/main" val="1812331247"/>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peaker bio (4)">
    <p:spTree>
      <p:nvGrpSpPr>
        <p:cNvPr id="1" name=""/>
        <p:cNvGrpSpPr/>
        <p:nvPr/>
      </p:nvGrpSpPr>
      <p:grpSpPr>
        <a:xfrm>
          <a:off x="0" y="0"/>
          <a:ext cx="0" cy="0"/>
          <a:chOff x="0" y="0"/>
          <a:chExt cx="0" cy="0"/>
        </a:xfrm>
      </p:grpSpPr>
      <p:sp>
        <p:nvSpPr>
          <p:cNvPr id="2" name="Picture Placeholder 10">
            <a:extLst>
              <a:ext uri="{FF2B5EF4-FFF2-40B4-BE49-F238E27FC236}">
                <a16:creationId xmlns:a16="http://schemas.microsoft.com/office/drawing/2014/main" id="{82BA9BF5-1864-91DF-9F7C-58689334CE7E}"/>
              </a:ext>
            </a:extLst>
          </p:cNvPr>
          <p:cNvSpPr>
            <a:spLocks noGrp="1"/>
          </p:cNvSpPr>
          <p:nvPr>
            <p:ph type="pic" sz="quarter" idx="40"/>
          </p:nvPr>
        </p:nvSpPr>
        <p:spPr>
          <a:xfrm>
            <a:off x="396979" y="403225"/>
            <a:ext cx="2539989" cy="3288396"/>
          </a:xfrm>
          <a:prstGeom prst="roundRect">
            <a:avLst>
              <a:gd name="adj" fmla="val 5539"/>
            </a:avLst>
          </a:prstGeom>
          <a:solidFill>
            <a:schemeClr val="tx2"/>
          </a:solidFill>
        </p:spPr>
        <p:txBody>
          <a:bodyPr/>
          <a:lstStyle>
            <a:lvl1pPr algn="ctr">
              <a:defRPr/>
            </a:lvl1pPr>
          </a:lstStyle>
          <a:p>
            <a:r>
              <a:rPr lang="en-US"/>
              <a:t>Click icon to add picture</a:t>
            </a:r>
          </a:p>
        </p:txBody>
      </p:sp>
      <p:sp>
        <p:nvSpPr>
          <p:cNvPr id="4" name="Text Placeholder 23">
            <a:extLst>
              <a:ext uri="{FF2B5EF4-FFF2-40B4-BE49-F238E27FC236}">
                <a16:creationId xmlns:a16="http://schemas.microsoft.com/office/drawing/2014/main" id="{EFCFCE54-003D-6B1A-CBA9-68A3201FC674}"/>
              </a:ext>
            </a:extLst>
          </p:cNvPr>
          <p:cNvSpPr>
            <a:spLocks noGrp="1"/>
          </p:cNvSpPr>
          <p:nvPr>
            <p:ph type="body" sz="quarter" idx="34" hasCustomPrompt="1"/>
          </p:nvPr>
        </p:nvSpPr>
        <p:spPr>
          <a:xfrm>
            <a:off x="399256" y="4828865"/>
            <a:ext cx="2547142" cy="1210971"/>
          </a:xfrm>
          <a:prstGeom prst="rect">
            <a:avLst/>
          </a:prstGeom>
        </p:spPr>
        <p:txBody>
          <a:bodyPr lIns="0" tIns="0" rIns="0" bIns="0" anchor="b" anchorCtr="0">
            <a:noAutofit/>
          </a:bodyPr>
          <a:lstStyle>
            <a:lvl1pPr marL="0" indent="0" algn="l">
              <a:buNone/>
              <a:defRPr sz="1600" b="0" i="0">
                <a:latin typeface="Mona Sans" pitchFamily="2" charset="77"/>
                <a:cs typeface="Arial" panose="020B0604020202020204" pitchFamily="34" charset="0"/>
              </a:defRPr>
            </a:lvl1pPr>
            <a:lvl2pPr marL="457017" indent="0">
              <a:buNone/>
              <a:defRPr/>
            </a:lvl2pPr>
            <a:lvl3pPr marL="914034" indent="0">
              <a:buNone/>
              <a:defRPr/>
            </a:lvl3pPr>
            <a:lvl4pPr marL="1371051" indent="0">
              <a:buNone/>
              <a:defRPr/>
            </a:lvl4pPr>
            <a:lvl5pPr marL="1828068" indent="0">
              <a:buNone/>
              <a:defRPr/>
            </a:lvl5pPr>
          </a:lstStyle>
          <a:p>
            <a:pPr lvl="0"/>
            <a:r>
              <a:rPr lang="en-US"/>
              <a:t>Write the speaker bio here</a:t>
            </a:r>
          </a:p>
        </p:txBody>
      </p:sp>
      <p:sp>
        <p:nvSpPr>
          <p:cNvPr id="5" name="Text Placeholder 23">
            <a:extLst>
              <a:ext uri="{FF2B5EF4-FFF2-40B4-BE49-F238E27FC236}">
                <a16:creationId xmlns:a16="http://schemas.microsoft.com/office/drawing/2014/main" id="{D6B8DBDE-0F44-B7D0-A508-86C2D2679FDD}"/>
              </a:ext>
            </a:extLst>
          </p:cNvPr>
          <p:cNvSpPr>
            <a:spLocks noGrp="1"/>
          </p:cNvSpPr>
          <p:nvPr>
            <p:ph type="body" sz="quarter" idx="30" hasCustomPrompt="1"/>
          </p:nvPr>
        </p:nvSpPr>
        <p:spPr>
          <a:xfrm>
            <a:off x="399256" y="3997101"/>
            <a:ext cx="2547142" cy="448776"/>
          </a:xfrm>
          <a:prstGeom prst="rect">
            <a:avLst/>
          </a:prstGeom>
        </p:spPr>
        <p:txBody>
          <a:bodyPr lIns="0" tIns="0" rIns="0" bIns="0" anchor="t" anchorCtr="0">
            <a:noAutofit/>
          </a:bodyPr>
          <a:lstStyle>
            <a:lvl1pPr marL="0" indent="0" algn="l">
              <a:buNone/>
              <a:defRPr sz="2400" b="0" i="0">
                <a:latin typeface="Mona Sans Display" pitchFamily="2" charset="77"/>
                <a:cs typeface="Mona Sans Display" pitchFamily="2" charset="77"/>
              </a:defRPr>
            </a:lvl1pPr>
            <a:lvl2pPr marL="457017" indent="0">
              <a:buNone/>
              <a:defRPr/>
            </a:lvl2pPr>
            <a:lvl3pPr marL="914034" indent="0">
              <a:buNone/>
              <a:defRPr/>
            </a:lvl3pPr>
            <a:lvl4pPr marL="1371051" indent="0">
              <a:buNone/>
              <a:defRPr/>
            </a:lvl4pPr>
            <a:lvl5pPr marL="1828068" indent="0">
              <a:buNone/>
              <a:defRPr/>
            </a:lvl5pPr>
          </a:lstStyle>
          <a:p>
            <a:pPr lvl="0"/>
            <a:r>
              <a:rPr lang="en-US"/>
              <a:t>First &amp; last name</a:t>
            </a:r>
          </a:p>
        </p:txBody>
      </p:sp>
      <p:sp>
        <p:nvSpPr>
          <p:cNvPr id="6" name="Text Placeholder 23">
            <a:extLst>
              <a:ext uri="{FF2B5EF4-FFF2-40B4-BE49-F238E27FC236}">
                <a16:creationId xmlns:a16="http://schemas.microsoft.com/office/drawing/2014/main" id="{A66FCF69-1D3E-006F-B8D8-AFC7AD85627A}"/>
              </a:ext>
            </a:extLst>
          </p:cNvPr>
          <p:cNvSpPr>
            <a:spLocks noGrp="1"/>
          </p:cNvSpPr>
          <p:nvPr>
            <p:ph type="body" sz="quarter" idx="31" hasCustomPrompt="1"/>
          </p:nvPr>
        </p:nvSpPr>
        <p:spPr>
          <a:xfrm>
            <a:off x="399256" y="4474538"/>
            <a:ext cx="2547142" cy="222357"/>
          </a:xfrm>
          <a:prstGeom prst="rect">
            <a:avLst/>
          </a:prstGeom>
        </p:spPr>
        <p:txBody>
          <a:bodyPr lIns="0" tIns="0" rIns="0" bIns="0" anchor="t" anchorCtr="0">
            <a:noAutofit/>
          </a:bodyPr>
          <a:lstStyle>
            <a:lvl1pPr marL="0" indent="0" algn="l">
              <a:buNone/>
              <a:defRPr sz="1050" b="0" i="0" cap="all" baseline="0">
                <a:solidFill>
                  <a:schemeClr val="bg2"/>
                </a:solidFill>
                <a:latin typeface="Mona Sans Mono" pitchFamily="2" charset="77"/>
                <a:cs typeface="Arial" panose="020B0604020202020204" pitchFamily="34" charset="0"/>
              </a:defRPr>
            </a:lvl1pPr>
            <a:lvl2pPr marL="457017" indent="0">
              <a:buNone/>
              <a:defRPr/>
            </a:lvl2pPr>
            <a:lvl3pPr marL="914034" indent="0">
              <a:buNone/>
              <a:defRPr/>
            </a:lvl3pPr>
            <a:lvl4pPr marL="1371051" indent="0">
              <a:buNone/>
              <a:defRPr/>
            </a:lvl4pPr>
            <a:lvl5pPr marL="1828068" indent="0">
              <a:buNone/>
              <a:defRPr/>
            </a:lvl5pPr>
          </a:lstStyle>
          <a:p>
            <a:pPr lvl="0"/>
            <a:r>
              <a:rPr lang="en-US"/>
              <a:t>Position title / Company name</a:t>
            </a:r>
          </a:p>
        </p:txBody>
      </p:sp>
      <p:sp>
        <p:nvSpPr>
          <p:cNvPr id="40" name="Text Placeholder 23">
            <a:extLst>
              <a:ext uri="{FF2B5EF4-FFF2-40B4-BE49-F238E27FC236}">
                <a16:creationId xmlns:a16="http://schemas.microsoft.com/office/drawing/2014/main" id="{BC9D0628-2B5A-E5CA-5322-7B0F0C301DC3}"/>
              </a:ext>
            </a:extLst>
          </p:cNvPr>
          <p:cNvSpPr>
            <a:spLocks noGrp="1"/>
          </p:cNvSpPr>
          <p:nvPr>
            <p:ph type="body" sz="quarter" idx="48" hasCustomPrompt="1"/>
          </p:nvPr>
        </p:nvSpPr>
        <p:spPr>
          <a:xfrm>
            <a:off x="3348176" y="4828865"/>
            <a:ext cx="2547142" cy="1210971"/>
          </a:xfrm>
          <a:prstGeom prst="rect">
            <a:avLst/>
          </a:prstGeom>
        </p:spPr>
        <p:txBody>
          <a:bodyPr lIns="0" tIns="0" rIns="0" bIns="0" anchor="b" anchorCtr="0">
            <a:noAutofit/>
          </a:bodyPr>
          <a:lstStyle>
            <a:lvl1pPr marL="0" indent="0" algn="l">
              <a:buNone/>
              <a:defRPr sz="1600" b="0" i="0">
                <a:latin typeface="Mona Sans" pitchFamily="2" charset="77"/>
                <a:cs typeface="Arial" panose="020B0604020202020204" pitchFamily="34" charset="0"/>
              </a:defRPr>
            </a:lvl1pPr>
            <a:lvl2pPr marL="457017" indent="0">
              <a:buNone/>
              <a:defRPr/>
            </a:lvl2pPr>
            <a:lvl3pPr marL="914034" indent="0">
              <a:buNone/>
              <a:defRPr/>
            </a:lvl3pPr>
            <a:lvl4pPr marL="1371051" indent="0">
              <a:buNone/>
              <a:defRPr/>
            </a:lvl4pPr>
            <a:lvl5pPr marL="1828068" indent="0">
              <a:buNone/>
              <a:defRPr/>
            </a:lvl5pPr>
          </a:lstStyle>
          <a:p>
            <a:pPr lvl="0"/>
            <a:r>
              <a:rPr lang="en-US"/>
              <a:t>Write the speaker bio here</a:t>
            </a:r>
          </a:p>
        </p:txBody>
      </p:sp>
      <p:sp>
        <p:nvSpPr>
          <p:cNvPr id="41" name="Text Placeholder 23">
            <a:extLst>
              <a:ext uri="{FF2B5EF4-FFF2-40B4-BE49-F238E27FC236}">
                <a16:creationId xmlns:a16="http://schemas.microsoft.com/office/drawing/2014/main" id="{DF666A47-4AD8-1344-C17C-116C81E9D7CF}"/>
              </a:ext>
            </a:extLst>
          </p:cNvPr>
          <p:cNvSpPr>
            <a:spLocks noGrp="1"/>
          </p:cNvSpPr>
          <p:nvPr>
            <p:ph type="body" sz="quarter" idx="49" hasCustomPrompt="1"/>
          </p:nvPr>
        </p:nvSpPr>
        <p:spPr>
          <a:xfrm>
            <a:off x="3348176" y="3997101"/>
            <a:ext cx="2547142" cy="448776"/>
          </a:xfrm>
          <a:prstGeom prst="rect">
            <a:avLst/>
          </a:prstGeom>
        </p:spPr>
        <p:txBody>
          <a:bodyPr lIns="0" tIns="0" rIns="0" bIns="0" anchor="t" anchorCtr="0">
            <a:noAutofit/>
          </a:bodyPr>
          <a:lstStyle>
            <a:lvl1pPr marL="0" indent="0" algn="l">
              <a:buNone/>
              <a:defRPr sz="2400" b="0" i="0">
                <a:latin typeface="Mona Sans Display" pitchFamily="2" charset="77"/>
                <a:cs typeface="Mona Sans Display" pitchFamily="2" charset="77"/>
              </a:defRPr>
            </a:lvl1pPr>
            <a:lvl2pPr marL="457017" indent="0">
              <a:buNone/>
              <a:defRPr/>
            </a:lvl2pPr>
            <a:lvl3pPr marL="914034" indent="0">
              <a:buNone/>
              <a:defRPr/>
            </a:lvl3pPr>
            <a:lvl4pPr marL="1371051" indent="0">
              <a:buNone/>
              <a:defRPr/>
            </a:lvl4pPr>
            <a:lvl5pPr marL="1828068" indent="0">
              <a:buNone/>
              <a:defRPr/>
            </a:lvl5pPr>
          </a:lstStyle>
          <a:p>
            <a:pPr lvl="0"/>
            <a:r>
              <a:rPr lang="en-US"/>
              <a:t>First &amp; last name</a:t>
            </a:r>
          </a:p>
        </p:txBody>
      </p:sp>
      <p:sp>
        <p:nvSpPr>
          <p:cNvPr id="42" name="Text Placeholder 23">
            <a:extLst>
              <a:ext uri="{FF2B5EF4-FFF2-40B4-BE49-F238E27FC236}">
                <a16:creationId xmlns:a16="http://schemas.microsoft.com/office/drawing/2014/main" id="{226D8059-5D2E-56CB-4B66-027957D1B12A}"/>
              </a:ext>
            </a:extLst>
          </p:cNvPr>
          <p:cNvSpPr>
            <a:spLocks noGrp="1"/>
          </p:cNvSpPr>
          <p:nvPr>
            <p:ph type="body" sz="quarter" idx="50" hasCustomPrompt="1"/>
          </p:nvPr>
        </p:nvSpPr>
        <p:spPr>
          <a:xfrm>
            <a:off x="3348176" y="4474538"/>
            <a:ext cx="2547142" cy="222357"/>
          </a:xfrm>
          <a:prstGeom prst="rect">
            <a:avLst/>
          </a:prstGeom>
        </p:spPr>
        <p:txBody>
          <a:bodyPr lIns="0" tIns="0" rIns="0" bIns="0" anchor="t" anchorCtr="0">
            <a:noAutofit/>
          </a:bodyPr>
          <a:lstStyle>
            <a:lvl1pPr marL="0" indent="0" algn="l">
              <a:buNone/>
              <a:defRPr sz="1050" b="0" i="0" cap="all" baseline="0">
                <a:solidFill>
                  <a:schemeClr val="bg2"/>
                </a:solidFill>
                <a:latin typeface="Mona Sans Mono" pitchFamily="2" charset="77"/>
                <a:cs typeface="Arial" panose="020B0604020202020204" pitchFamily="34" charset="0"/>
              </a:defRPr>
            </a:lvl1pPr>
            <a:lvl2pPr marL="457017" indent="0">
              <a:buNone/>
              <a:defRPr/>
            </a:lvl2pPr>
            <a:lvl3pPr marL="914034" indent="0">
              <a:buNone/>
              <a:defRPr/>
            </a:lvl3pPr>
            <a:lvl4pPr marL="1371051" indent="0">
              <a:buNone/>
              <a:defRPr/>
            </a:lvl4pPr>
            <a:lvl5pPr marL="1828068" indent="0">
              <a:buNone/>
              <a:defRPr/>
            </a:lvl5pPr>
          </a:lstStyle>
          <a:p>
            <a:pPr lvl="0"/>
            <a:r>
              <a:rPr lang="en-US"/>
              <a:t>Position title / Company name</a:t>
            </a:r>
          </a:p>
        </p:txBody>
      </p:sp>
      <p:sp>
        <p:nvSpPr>
          <p:cNvPr id="43" name="Text Placeholder 23">
            <a:extLst>
              <a:ext uri="{FF2B5EF4-FFF2-40B4-BE49-F238E27FC236}">
                <a16:creationId xmlns:a16="http://schemas.microsoft.com/office/drawing/2014/main" id="{F20CC199-1242-16EF-CCE1-7D52B787D8F8}"/>
              </a:ext>
            </a:extLst>
          </p:cNvPr>
          <p:cNvSpPr>
            <a:spLocks noGrp="1"/>
          </p:cNvSpPr>
          <p:nvPr>
            <p:ph type="body" sz="quarter" idx="51" hasCustomPrompt="1"/>
          </p:nvPr>
        </p:nvSpPr>
        <p:spPr>
          <a:xfrm>
            <a:off x="6297096" y="4828865"/>
            <a:ext cx="2547142" cy="1210971"/>
          </a:xfrm>
          <a:prstGeom prst="rect">
            <a:avLst/>
          </a:prstGeom>
        </p:spPr>
        <p:txBody>
          <a:bodyPr lIns="0" tIns="0" rIns="0" bIns="0" anchor="b" anchorCtr="0">
            <a:noAutofit/>
          </a:bodyPr>
          <a:lstStyle>
            <a:lvl1pPr marL="0" indent="0" algn="l">
              <a:buNone/>
              <a:defRPr sz="1600" b="0" i="0">
                <a:latin typeface="Mona Sans" pitchFamily="2" charset="77"/>
                <a:cs typeface="Arial" panose="020B0604020202020204" pitchFamily="34" charset="0"/>
              </a:defRPr>
            </a:lvl1pPr>
            <a:lvl2pPr marL="457017" indent="0">
              <a:buNone/>
              <a:defRPr/>
            </a:lvl2pPr>
            <a:lvl3pPr marL="914034" indent="0">
              <a:buNone/>
              <a:defRPr/>
            </a:lvl3pPr>
            <a:lvl4pPr marL="1371051" indent="0">
              <a:buNone/>
              <a:defRPr/>
            </a:lvl4pPr>
            <a:lvl5pPr marL="1828068" indent="0">
              <a:buNone/>
              <a:defRPr/>
            </a:lvl5pPr>
          </a:lstStyle>
          <a:p>
            <a:pPr lvl="0"/>
            <a:r>
              <a:rPr lang="en-US"/>
              <a:t>Write the speaker bio here</a:t>
            </a:r>
          </a:p>
        </p:txBody>
      </p:sp>
      <p:sp>
        <p:nvSpPr>
          <p:cNvPr id="44" name="Text Placeholder 23">
            <a:extLst>
              <a:ext uri="{FF2B5EF4-FFF2-40B4-BE49-F238E27FC236}">
                <a16:creationId xmlns:a16="http://schemas.microsoft.com/office/drawing/2014/main" id="{6EBE51EE-7F16-DFB0-738A-E14FD10B0034}"/>
              </a:ext>
            </a:extLst>
          </p:cNvPr>
          <p:cNvSpPr>
            <a:spLocks noGrp="1"/>
          </p:cNvSpPr>
          <p:nvPr>
            <p:ph type="body" sz="quarter" idx="52" hasCustomPrompt="1"/>
          </p:nvPr>
        </p:nvSpPr>
        <p:spPr>
          <a:xfrm>
            <a:off x="6297096" y="3997101"/>
            <a:ext cx="2547142" cy="448776"/>
          </a:xfrm>
          <a:prstGeom prst="rect">
            <a:avLst/>
          </a:prstGeom>
        </p:spPr>
        <p:txBody>
          <a:bodyPr lIns="0" tIns="0" rIns="0" bIns="0" anchor="t" anchorCtr="0">
            <a:noAutofit/>
          </a:bodyPr>
          <a:lstStyle>
            <a:lvl1pPr marL="0" indent="0" algn="l">
              <a:buNone/>
              <a:defRPr sz="2400" b="0" i="0">
                <a:latin typeface="Mona Sans Display" pitchFamily="2" charset="77"/>
                <a:cs typeface="Mona Sans Display" pitchFamily="2" charset="77"/>
              </a:defRPr>
            </a:lvl1pPr>
            <a:lvl2pPr marL="457017" indent="0">
              <a:buNone/>
              <a:defRPr/>
            </a:lvl2pPr>
            <a:lvl3pPr marL="914034" indent="0">
              <a:buNone/>
              <a:defRPr/>
            </a:lvl3pPr>
            <a:lvl4pPr marL="1371051" indent="0">
              <a:buNone/>
              <a:defRPr/>
            </a:lvl4pPr>
            <a:lvl5pPr marL="1828068" indent="0">
              <a:buNone/>
              <a:defRPr/>
            </a:lvl5pPr>
          </a:lstStyle>
          <a:p>
            <a:pPr lvl="0"/>
            <a:r>
              <a:rPr lang="en-US"/>
              <a:t>First &amp; last name</a:t>
            </a:r>
          </a:p>
        </p:txBody>
      </p:sp>
      <p:sp>
        <p:nvSpPr>
          <p:cNvPr id="45" name="Text Placeholder 23">
            <a:extLst>
              <a:ext uri="{FF2B5EF4-FFF2-40B4-BE49-F238E27FC236}">
                <a16:creationId xmlns:a16="http://schemas.microsoft.com/office/drawing/2014/main" id="{A75DCD5F-A08F-A4E3-EC5C-AB38B3308258}"/>
              </a:ext>
            </a:extLst>
          </p:cNvPr>
          <p:cNvSpPr>
            <a:spLocks noGrp="1"/>
          </p:cNvSpPr>
          <p:nvPr>
            <p:ph type="body" sz="quarter" idx="53" hasCustomPrompt="1"/>
          </p:nvPr>
        </p:nvSpPr>
        <p:spPr>
          <a:xfrm>
            <a:off x="6297096" y="4474538"/>
            <a:ext cx="2547142" cy="222357"/>
          </a:xfrm>
          <a:prstGeom prst="rect">
            <a:avLst/>
          </a:prstGeom>
        </p:spPr>
        <p:txBody>
          <a:bodyPr lIns="0" tIns="0" rIns="0" bIns="0" anchor="t" anchorCtr="0">
            <a:noAutofit/>
          </a:bodyPr>
          <a:lstStyle>
            <a:lvl1pPr marL="0" indent="0" algn="l">
              <a:buNone/>
              <a:defRPr sz="1050" b="0" i="0" cap="all" baseline="0">
                <a:solidFill>
                  <a:schemeClr val="bg2"/>
                </a:solidFill>
                <a:latin typeface="Mona Sans Mono" pitchFamily="2" charset="77"/>
                <a:cs typeface="Arial" panose="020B0604020202020204" pitchFamily="34" charset="0"/>
              </a:defRPr>
            </a:lvl1pPr>
            <a:lvl2pPr marL="457017" indent="0">
              <a:buNone/>
              <a:defRPr/>
            </a:lvl2pPr>
            <a:lvl3pPr marL="914034" indent="0">
              <a:buNone/>
              <a:defRPr/>
            </a:lvl3pPr>
            <a:lvl4pPr marL="1371051" indent="0">
              <a:buNone/>
              <a:defRPr/>
            </a:lvl4pPr>
            <a:lvl5pPr marL="1828068" indent="0">
              <a:buNone/>
              <a:defRPr/>
            </a:lvl5pPr>
          </a:lstStyle>
          <a:p>
            <a:pPr lvl="0"/>
            <a:r>
              <a:rPr lang="en-US"/>
              <a:t>Position title / Company name</a:t>
            </a:r>
          </a:p>
        </p:txBody>
      </p:sp>
      <p:sp>
        <p:nvSpPr>
          <p:cNvPr id="46" name="Text Placeholder 23">
            <a:extLst>
              <a:ext uri="{FF2B5EF4-FFF2-40B4-BE49-F238E27FC236}">
                <a16:creationId xmlns:a16="http://schemas.microsoft.com/office/drawing/2014/main" id="{5CCFF86D-318F-71D5-08AB-0890C0429871}"/>
              </a:ext>
            </a:extLst>
          </p:cNvPr>
          <p:cNvSpPr>
            <a:spLocks noGrp="1"/>
          </p:cNvSpPr>
          <p:nvPr>
            <p:ph type="body" sz="quarter" idx="54" hasCustomPrompt="1"/>
          </p:nvPr>
        </p:nvSpPr>
        <p:spPr>
          <a:xfrm>
            <a:off x="9246015" y="4828865"/>
            <a:ext cx="2547142" cy="1210971"/>
          </a:xfrm>
          <a:prstGeom prst="rect">
            <a:avLst/>
          </a:prstGeom>
        </p:spPr>
        <p:txBody>
          <a:bodyPr lIns="0" tIns="0" rIns="0" bIns="0" anchor="b" anchorCtr="0">
            <a:noAutofit/>
          </a:bodyPr>
          <a:lstStyle>
            <a:lvl1pPr marL="0" indent="0" algn="l">
              <a:buNone/>
              <a:defRPr sz="1600" b="0" i="0">
                <a:latin typeface="Mona Sans" pitchFamily="2" charset="77"/>
                <a:cs typeface="Arial" panose="020B0604020202020204" pitchFamily="34" charset="0"/>
              </a:defRPr>
            </a:lvl1pPr>
            <a:lvl2pPr marL="457017" indent="0">
              <a:buNone/>
              <a:defRPr/>
            </a:lvl2pPr>
            <a:lvl3pPr marL="914034" indent="0">
              <a:buNone/>
              <a:defRPr/>
            </a:lvl3pPr>
            <a:lvl4pPr marL="1371051" indent="0">
              <a:buNone/>
              <a:defRPr/>
            </a:lvl4pPr>
            <a:lvl5pPr marL="1828068" indent="0">
              <a:buNone/>
              <a:defRPr/>
            </a:lvl5pPr>
          </a:lstStyle>
          <a:p>
            <a:pPr lvl="0"/>
            <a:r>
              <a:rPr lang="en-US"/>
              <a:t>Write the speaker bio here</a:t>
            </a:r>
          </a:p>
        </p:txBody>
      </p:sp>
      <p:sp>
        <p:nvSpPr>
          <p:cNvPr id="47" name="Text Placeholder 23">
            <a:extLst>
              <a:ext uri="{FF2B5EF4-FFF2-40B4-BE49-F238E27FC236}">
                <a16:creationId xmlns:a16="http://schemas.microsoft.com/office/drawing/2014/main" id="{39BC4FAB-2D82-5CE9-8FCF-DC53B8A261F8}"/>
              </a:ext>
            </a:extLst>
          </p:cNvPr>
          <p:cNvSpPr>
            <a:spLocks noGrp="1"/>
          </p:cNvSpPr>
          <p:nvPr>
            <p:ph type="body" sz="quarter" idx="55" hasCustomPrompt="1"/>
          </p:nvPr>
        </p:nvSpPr>
        <p:spPr>
          <a:xfrm>
            <a:off x="9246015" y="3997101"/>
            <a:ext cx="2547142" cy="448776"/>
          </a:xfrm>
          <a:prstGeom prst="rect">
            <a:avLst/>
          </a:prstGeom>
        </p:spPr>
        <p:txBody>
          <a:bodyPr lIns="0" tIns="0" rIns="0" bIns="0" anchor="t" anchorCtr="0">
            <a:noAutofit/>
          </a:bodyPr>
          <a:lstStyle>
            <a:lvl1pPr marL="0" indent="0" algn="l">
              <a:buNone/>
              <a:defRPr sz="2400" b="0" i="0">
                <a:latin typeface="Mona Sans Display" pitchFamily="2" charset="77"/>
                <a:cs typeface="Mona Sans Display" pitchFamily="2" charset="77"/>
              </a:defRPr>
            </a:lvl1pPr>
            <a:lvl2pPr marL="457017" indent="0">
              <a:buNone/>
              <a:defRPr/>
            </a:lvl2pPr>
            <a:lvl3pPr marL="914034" indent="0">
              <a:buNone/>
              <a:defRPr/>
            </a:lvl3pPr>
            <a:lvl4pPr marL="1371051" indent="0">
              <a:buNone/>
              <a:defRPr/>
            </a:lvl4pPr>
            <a:lvl5pPr marL="1828068" indent="0">
              <a:buNone/>
              <a:defRPr/>
            </a:lvl5pPr>
          </a:lstStyle>
          <a:p>
            <a:pPr lvl="0"/>
            <a:r>
              <a:rPr lang="en-US"/>
              <a:t>First &amp; last name</a:t>
            </a:r>
          </a:p>
        </p:txBody>
      </p:sp>
      <p:sp>
        <p:nvSpPr>
          <p:cNvPr id="48" name="Text Placeholder 23">
            <a:extLst>
              <a:ext uri="{FF2B5EF4-FFF2-40B4-BE49-F238E27FC236}">
                <a16:creationId xmlns:a16="http://schemas.microsoft.com/office/drawing/2014/main" id="{FE5A58CB-87B9-4C9A-F327-4479C81981AD}"/>
              </a:ext>
            </a:extLst>
          </p:cNvPr>
          <p:cNvSpPr>
            <a:spLocks noGrp="1"/>
          </p:cNvSpPr>
          <p:nvPr>
            <p:ph type="body" sz="quarter" idx="56" hasCustomPrompt="1"/>
          </p:nvPr>
        </p:nvSpPr>
        <p:spPr>
          <a:xfrm>
            <a:off x="9246015" y="4474538"/>
            <a:ext cx="2547142" cy="222357"/>
          </a:xfrm>
          <a:prstGeom prst="rect">
            <a:avLst/>
          </a:prstGeom>
        </p:spPr>
        <p:txBody>
          <a:bodyPr lIns="0" tIns="0" rIns="0" bIns="0" anchor="t" anchorCtr="0">
            <a:noAutofit/>
          </a:bodyPr>
          <a:lstStyle>
            <a:lvl1pPr marL="0" indent="0" algn="l">
              <a:buNone/>
              <a:defRPr sz="1050" b="0" i="0" cap="all" baseline="0">
                <a:solidFill>
                  <a:schemeClr val="bg2"/>
                </a:solidFill>
                <a:latin typeface="Mona Sans Mono" pitchFamily="2" charset="77"/>
                <a:cs typeface="Arial" panose="020B0604020202020204" pitchFamily="34" charset="0"/>
              </a:defRPr>
            </a:lvl1pPr>
            <a:lvl2pPr marL="457017" indent="0">
              <a:buNone/>
              <a:defRPr/>
            </a:lvl2pPr>
            <a:lvl3pPr marL="914034" indent="0">
              <a:buNone/>
              <a:defRPr/>
            </a:lvl3pPr>
            <a:lvl4pPr marL="1371051" indent="0">
              <a:buNone/>
              <a:defRPr/>
            </a:lvl4pPr>
            <a:lvl5pPr marL="1828068" indent="0">
              <a:buNone/>
              <a:defRPr/>
            </a:lvl5pPr>
          </a:lstStyle>
          <a:p>
            <a:pPr lvl="0"/>
            <a:r>
              <a:rPr lang="en-US"/>
              <a:t>Position title / Company name</a:t>
            </a:r>
          </a:p>
        </p:txBody>
      </p:sp>
      <p:sp>
        <p:nvSpPr>
          <p:cNvPr id="11" name="Picture Placeholder 10">
            <a:extLst>
              <a:ext uri="{FF2B5EF4-FFF2-40B4-BE49-F238E27FC236}">
                <a16:creationId xmlns:a16="http://schemas.microsoft.com/office/drawing/2014/main" id="{7F26A92C-F69F-BD58-CA12-7A9BD0A1B9E9}"/>
              </a:ext>
            </a:extLst>
          </p:cNvPr>
          <p:cNvSpPr>
            <a:spLocks noGrp="1"/>
          </p:cNvSpPr>
          <p:nvPr>
            <p:ph type="pic" sz="quarter" idx="57"/>
          </p:nvPr>
        </p:nvSpPr>
        <p:spPr>
          <a:xfrm>
            <a:off x="3353891" y="403225"/>
            <a:ext cx="2539989" cy="3288396"/>
          </a:xfrm>
          <a:prstGeom prst="roundRect">
            <a:avLst>
              <a:gd name="adj" fmla="val 5539"/>
            </a:avLst>
          </a:prstGeom>
          <a:solidFill>
            <a:schemeClr val="tx2"/>
          </a:solidFill>
        </p:spPr>
        <p:txBody>
          <a:bodyPr/>
          <a:lstStyle>
            <a:lvl1pPr algn="ctr">
              <a:defRPr/>
            </a:lvl1pPr>
          </a:lstStyle>
          <a:p>
            <a:r>
              <a:rPr lang="en-US"/>
              <a:t>Click icon to add picture</a:t>
            </a:r>
          </a:p>
        </p:txBody>
      </p:sp>
      <p:sp>
        <p:nvSpPr>
          <p:cNvPr id="12" name="Picture Placeholder 10">
            <a:extLst>
              <a:ext uri="{FF2B5EF4-FFF2-40B4-BE49-F238E27FC236}">
                <a16:creationId xmlns:a16="http://schemas.microsoft.com/office/drawing/2014/main" id="{0E299C34-6147-5728-F24D-4A14AAFCCCCC}"/>
              </a:ext>
            </a:extLst>
          </p:cNvPr>
          <p:cNvSpPr>
            <a:spLocks noGrp="1"/>
          </p:cNvSpPr>
          <p:nvPr>
            <p:ph type="pic" sz="quarter" idx="58"/>
          </p:nvPr>
        </p:nvSpPr>
        <p:spPr>
          <a:xfrm>
            <a:off x="6310803" y="403225"/>
            <a:ext cx="2539989" cy="3288396"/>
          </a:xfrm>
          <a:prstGeom prst="roundRect">
            <a:avLst>
              <a:gd name="adj" fmla="val 5539"/>
            </a:avLst>
          </a:prstGeom>
          <a:solidFill>
            <a:schemeClr val="tx2"/>
          </a:solidFill>
        </p:spPr>
        <p:txBody>
          <a:bodyPr/>
          <a:lstStyle>
            <a:lvl1pPr algn="ctr">
              <a:defRPr/>
            </a:lvl1pPr>
          </a:lstStyle>
          <a:p>
            <a:r>
              <a:rPr lang="en-US"/>
              <a:t>Click icon to add picture</a:t>
            </a:r>
          </a:p>
        </p:txBody>
      </p:sp>
      <p:sp>
        <p:nvSpPr>
          <p:cNvPr id="13" name="Picture Placeholder 10">
            <a:extLst>
              <a:ext uri="{FF2B5EF4-FFF2-40B4-BE49-F238E27FC236}">
                <a16:creationId xmlns:a16="http://schemas.microsoft.com/office/drawing/2014/main" id="{BC1C919D-0E2C-60CF-6CFB-15A00A065440}"/>
              </a:ext>
            </a:extLst>
          </p:cNvPr>
          <p:cNvSpPr>
            <a:spLocks noGrp="1"/>
          </p:cNvSpPr>
          <p:nvPr>
            <p:ph type="pic" sz="quarter" idx="59"/>
          </p:nvPr>
        </p:nvSpPr>
        <p:spPr>
          <a:xfrm>
            <a:off x="9267715" y="403225"/>
            <a:ext cx="2539989" cy="3288396"/>
          </a:xfrm>
          <a:prstGeom prst="roundRect">
            <a:avLst>
              <a:gd name="adj" fmla="val 5539"/>
            </a:avLst>
          </a:prstGeom>
          <a:solidFill>
            <a:schemeClr val="tx2"/>
          </a:solidFill>
        </p:spPr>
        <p:txBody>
          <a:bodyPr/>
          <a:lstStyle>
            <a:lvl1pPr algn="ctr">
              <a:defRPr/>
            </a:lvl1pPr>
          </a:lstStyle>
          <a:p>
            <a:r>
              <a:rPr lang="en-US"/>
              <a:t>Click icon to add picture</a:t>
            </a:r>
          </a:p>
        </p:txBody>
      </p:sp>
      <p:sp>
        <p:nvSpPr>
          <p:cNvPr id="3" name="Rectangle 2">
            <a:extLst>
              <a:ext uri="{FF2B5EF4-FFF2-40B4-BE49-F238E27FC236}">
                <a16:creationId xmlns:a16="http://schemas.microsoft.com/office/drawing/2014/main" id="{98BD2C61-FB03-FD6F-6B81-6F5DD0830AA4}"/>
              </a:ext>
            </a:extLst>
          </p:cNvPr>
          <p:cNvSpPr/>
          <p:nvPr userDrawn="1"/>
        </p:nvSpPr>
        <p:spPr>
          <a:xfrm>
            <a:off x="-63" y="6437150"/>
            <a:ext cx="12192127" cy="18288"/>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14" name="Rectangle 13">
            <a:extLst>
              <a:ext uri="{FF2B5EF4-FFF2-40B4-BE49-F238E27FC236}">
                <a16:creationId xmlns:a16="http://schemas.microsoft.com/office/drawing/2014/main" id="{D9CD0241-0EE0-5A3E-53BA-78D21556C9D3}"/>
              </a:ext>
            </a:extLst>
          </p:cNvPr>
          <p:cNvSpPr/>
          <p:nvPr userDrawn="1"/>
        </p:nvSpPr>
        <p:spPr>
          <a:xfrm>
            <a:off x="11784986" y="6455664"/>
            <a:ext cx="9146" cy="402336"/>
          </a:xfrm>
          <a:prstGeom prst="rect">
            <a:avLst/>
          </a:prstGeom>
          <a:solidFill>
            <a:srgbClr val="90969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pic>
        <p:nvPicPr>
          <p:cNvPr id="15" name="Graphic 14">
            <a:extLst>
              <a:ext uri="{FF2B5EF4-FFF2-40B4-BE49-F238E27FC236}">
                <a16:creationId xmlns:a16="http://schemas.microsoft.com/office/drawing/2014/main" id="{4604312B-0478-BDD7-5EB9-C8A2E4F25148}"/>
              </a:ext>
              <a:ext uri="{C183D7F6-B498-43B3-948B-1728B52AA6E4}">
                <adec:decorative xmlns:adec="http://schemas.microsoft.com/office/drawing/2017/decorative" val="1"/>
              </a:ext>
            </a:extLst>
          </p:cNvPr>
          <p:cNvPicPr/>
          <p:nvPr userDrawn="1"/>
        </p:nvPicPr>
        <p:blipFill>
          <a:blip>
            <a:extLst>
              <a:ext uri="{96DAC541-7B7A-43D3-8B79-37D633B846F1}">
                <asvg:svgBlip xmlns:asvg="http://schemas.microsoft.com/office/drawing/2016/SVG/main" r:embed="rId2"/>
              </a:ext>
            </a:extLst>
          </a:blip>
          <a:stretch>
            <a:fillRect/>
          </a:stretch>
        </p:blipFill>
        <p:spPr>
          <a:xfrm>
            <a:off x="11862915" y="6530994"/>
            <a:ext cx="260367" cy="251679"/>
          </a:xfrm>
          <a:prstGeom prst="rect">
            <a:avLst/>
          </a:prstGeom>
        </p:spPr>
      </p:pic>
      <p:sp>
        <p:nvSpPr>
          <p:cNvPr id="16" name="Text Placeholder 13">
            <a:extLst>
              <a:ext uri="{FF2B5EF4-FFF2-40B4-BE49-F238E27FC236}">
                <a16:creationId xmlns:a16="http://schemas.microsoft.com/office/drawing/2014/main" id="{1D27E1C4-EA8D-7AAF-21D7-8E015D7DA887}"/>
              </a:ext>
            </a:extLst>
          </p:cNvPr>
          <p:cNvSpPr>
            <a:spLocks noGrp="1"/>
          </p:cNvSpPr>
          <p:nvPr>
            <p:ph type="body" sz="quarter" idx="10" hasCustomPrompt="1"/>
          </p:nvPr>
        </p:nvSpPr>
        <p:spPr>
          <a:xfrm>
            <a:off x="188962" y="6595278"/>
            <a:ext cx="11498032" cy="123111"/>
          </a:xfrm>
          <a:prstGeom prst="rect">
            <a:avLst/>
          </a:prstGeom>
        </p:spPr>
        <p:txBody>
          <a:bodyPr lIns="0" tIns="0" rIns="0" bIns="0" anchor="ctr"/>
          <a:lstStyle>
            <a:lvl1pPr algn="r">
              <a:defRPr sz="800" cap="all" baseline="0">
                <a:solidFill>
                  <a:schemeClr val="bg2"/>
                </a:solidFill>
                <a:latin typeface="Mona Sans Mono" pitchFamily="2" charset="77"/>
                <a:cs typeface="Mona Sans Mono" pitchFamily="2" charset="77"/>
              </a:defRPr>
            </a:lvl1pPr>
          </a:lstStyle>
          <a:p>
            <a:pPr lvl="0"/>
            <a:r>
              <a:rPr lang="en-US"/>
              <a:t>OPTIONAL</a:t>
            </a:r>
          </a:p>
        </p:txBody>
      </p:sp>
    </p:spTree>
    <p:extLst>
      <p:ext uri="{BB962C8B-B14F-4D97-AF65-F5344CB8AC3E}">
        <p14:creationId xmlns:p14="http://schemas.microsoft.com/office/powerpoint/2010/main" val="4123156644"/>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peaker bio (6)">
    <p:spTree>
      <p:nvGrpSpPr>
        <p:cNvPr id="1" name=""/>
        <p:cNvGrpSpPr/>
        <p:nvPr/>
      </p:nvGrpSpPr>
      <p:grpSpPr>
        <a:xfrm>
          <a:off x="0" y="0"/>
          <a:ext cx="0" cy="0"/>
          <a:chOff x="0" y="0"/>
          <a:chExt cx="0" cy="0"/>
        </a:xfrm>
      </p:grpSpPr>
      <p:sp>
        <p:nvSpPr>
          <p:cNvPr id="2" name="Picture Placeholder 10">
            <a:extLst>
              <a:ext uri="{FF2B5EF4-FFF2-40B4-BE49-F238E27FC236}">
                <a16:creationId xmlns:a16="http://schemas.microsoft.com/office/drawing/2014/main" id="{7EFD8DE5-D056-4C91-4AA5-DDFFFF32F604}"/>
              </a:ext>
            </a:extLst>
          </p:cNvPr>
          <p:cNvSpPr>
            <a:spLocks noGrp="1"/>
          </p:cNvSpPr>
          <p:nvPr>
            <p:ph type="pic" sz="quarter" idx="56"/>
          </p:nvPr>
        </p:nvSpPr>
        <p:spPr>
          <a:xfrm>
            <a:off x="396978" y="403225"/>
            <a:ext cx="2637129" cy="1625912"/>
          </a:xfrm>
          <a:prstGeom prst="roundRect">
            <a:avLst>
              <a:gd name="adj" fmla="val 12087"/>
            </a:avLst>
          </a:prstGeom>
          <a:solidFill>
            <a:schemeClr val="tx2"/>
          </a:solidFill>
        </p:spPr>
        <p:txBody>
          <a:bodyPr/>
          <a:lstStyle>
            <a:lvl1pPr algn="ctr">
              <a:defRPr/>
            </a:lvl1pPr>
          </a:lstStyle>
          <a:p>
            <a:r>
              <a:rPr lang="en-US"/>
              <a:t>Click icon to add picture</a:t>
            </a:r>
          </a:p>
        </p:txBody>
      </p:sp>
      <p:sp>
        <p:nvSpPr>
          <p:cNvPr id="4" name="Text Placeholder 23">
            <a:extLst>
              <a:ext uri="{FF2B5EF4-FFF2-40B4-BE49-F238E27FC236}">
                <a16:creationId xmlns:a16="http://schemas.microsoft.com/office/drawing/2014/main" id="{EFCFCE54-003D-6B1A-CBA9-68A3201FC674}"/>
              </a:ext>
            </a:extLst>
          </p:cNvPr>
          <p:cNvSpPr>
            <a:spLocks noGrp="1"/>
          </p:cNvSpPr>
          <p:nvPr>
            <p:ph type="body" sz="quarter" idx="34" hasCustomPrompt="1"/>
          </p:nvPr>
        </p:nvSpPr>
        <p:spPr>
          <a:xfrm>
            <a:off x="3267190" y="991336"/>
            <a:ext cx="2547142" cy="1037802"/>
          </a:xfrm>
          <a:prstGeom prst="rect">
            <a:avLst/>
          </a:prstGeom>
        </p:spPr>
        <p:txBody>
          <a:bodyPr lIns="0" tIns="0" rIns="0" bIns="0" anchor="b" anchorCtr="0">
            <a:noAutofit/>
          </a:bodyPr>
          <a:lstStyle>
            <a:lvl1pPr marL="0" indent="0" algn="l">
              <a:buNone/>
              <a:defRPr sz="1600" b="0" i="0">
                <a:latin typeface="Mona Sans" pitchFamily="2" charset="77"/>
                <a:cs typeface="Arial" panose="020B0604020202020204" pitchFamily="34" charset="0"/>
              </a:defRPr>
            </a:lvl1pPr>
            <a:lvl2pPr marL="457017" indent="0">
              <a:buNone/>
              <a:defRPr/>
            </a:lvl2pPr>
            <a:lvl3pPr marL="914034" indent="0">
              <a:buNone/>
              <a:defRPr/>
            </a:lvl3pPr>
            <a:lvl4pPr marL="1371051" indent="0">
              <a:buNone/>
              <a:defRPr/>
            </a:lvl4pPr>
            <a:lvl5pPr marL="1828068" indent="0">
              <a:buNone/>
              <a:defRPr/>
            </a:lvl5pPr>
          </a:lstStyle>
          <a:p>
            <a:pPr lvl="0"/>
            <a:r>
              <a:rPr lang="en-US"/>
              <a:t>Write the speaker bio here</a:t>
            </a:r>
          </a:p>
        </p:txBody>
      </p:sp>
      <p:sp>
        <p:nvSpPr>
          <p:cNvPr id="5" name="Text Placeholder 23">
            <a:extLst>
              <a:ext uri="{FF2B5EF4-FFF2-40B4-BE49-F238E27FC236}">
                <a16:creationId xmlns:a16="http://schemas.microsoft.com/office/drawing/2014/main" id="{D6B8DBDE-0F44-B7D0-A508-86C2D2679FDD}"/>
              </a:ext>
            </a:extLst>
          </p:cNvPr>
          <p:cNvSpPr>
            <a:spLocks noGrp="1"/>
          </p:cNvSpPr>
          <p:nvPr>
            <p:ph type="body" sz="quarter" idx="30" hasCustomPrompt="1"/>
          </p:nvPr>
        </p:nvSpPr>
        <p:spPr>
          <a:xfrm>
            <a:off x="3267190" y="402563"/>
            <a:ext cx="2547142" cy="222357"/>
          </a:xfrm>
          <a:prstGeom prst="rect">
            <a:avLst/>
          </a:prstGeom>
        </p:spPr>
        <p:txBody>
          <a:bodyPr lIns="0" tIns="0" rIns="0" bIns="0" anchor="t" anchorCtr="0">
            <a:noAutofit/>
          </a:bodyPr>
          <a:lstStyle>
            <a:lvl1pPr marL="0" indent="0" algn="l">
              <a:buNone/>
              <a:defRPr sz="2000" b="0" i="0">
                <a:latin typeface="Mona Sans Display" pitchFamily="2" charset="77"/>
                <a:cs typeface="Mona Sans Display" pitchFamily="2" charset="77"/>
              </a:defRPr>
            </a:lvl1pPr>
            <a:lvl2pPr marL="457017" indent="0">
              <a:buNone/>
              <a:defRPr/>
            </a:lvl2pPr>
            <a:lvl3pPr marL="914034" indent="0">
              <a:buNone/>
              <a:defRPr/>
            </a:lvl3pPr>
            <a:lvl4pPr marL="1371051" indent="0">
              <a:buNone/>
              <a:defRPr/>
            </a:lvl4pPr>
            <a:lvl5pPr marL="1828068" indent="0">
              <a:buNone/>
              <a:defRPr/>
            </a:lvl5pPr>
          </a:lstStyle>
          <a:p>
            <a:pPr lvl="0"/>
            <a:r>
              <a:rPr lang="en-US"/>
              <a:t>First &amp; last name</a:t>
            </a:r>
          </a:p>
        </p:txBody>
      </p:sp>
      <p:sp>
        <p:nvSpPr>
          <p:cNvPr id="6" name="Text Placeholder 23">
            <a:extLst>
              <a:ext uri="{FF2B5EF4-FFF2-40B4-BE49-F238E27FC236}">
                <a16:creationId xmlns:a16="http://schemas.microsoft.com/office/drawing/2014/main" id="{A66FCF69-1D3E-006F-B8D8-AFC7AD85627A}"/>
              </a:ext>
            </a:extLst>
          </p:cNvPr>
          <p:cNvSpPr>
            <a:spLocks noGrp="1"/>
          </p:cNvSpPr>
          <p:nvPr>
            <p:ph type="body" sz="quarter" idx="31" hasCustomPrompt="1"/>
          </p:nvPr>
        </p:nvSpPr>
        <p:spPr>
          <a:xfrm>
            <a:off x="3267190" y="730732"/>
            <a:ext cx="2547142" cy="160021"/>
          </a:xfrm>
          <a:prstGeom prst="rect">
            <a:avLst/>
          </a:prstGeom>
        </p:spPr>
        <p:txBody>
          <a:bodyPr lIns="0" tIns="0" rIns="0" bIns="0" anchor="t" anchorCtr="0">
            <a:noAutofit/>
          </a:bodyPr>
          <a:lstStyle>
            <a:lvl1pPr marL="0" indent="0" algn="l">
              <a:buNone/>
              <a:defRPr sz="900" b="0" i="0" cap="all" baseline="0">
                <a:solidFill>
                  <a:schemeClr val="bg2"/>
                </a:solidFill>
                <a:latin typeface="Mona Sans Mono" pitchFamily="2" charset="77"/>
                <a:cs typeface="Arial" panose="020B0604020202020204" pitchFamily="34" charset="0"/>
              </a:defRPr>
            </a:lvl1pPr>
            <a:lvl2pPr marL="457017" indent="0">
              <a:buNone/>
              <a:defRPr/>
            </a:lvl2pPr>
            <a:lvl3pPr marL="914034" indent="0">
              <a:buNone/>
              <a:defRPr/>
            </a:lvl3pPr>
            <a:lvl4pPr marL="1371051" indent="0">
              <a:buNone/>
              <a:defRPr/>
            </a:lvl4pPr>
            <a:lvl5pPr marL="1828068" indent="0">
              <a:buNone/>
              <a:defRPr/>
            </a:lvl5pPr>
          </a:lstStyle>
          <a:p>
            <a:pPr lvl="0"/>
            <a:r>
              <a:rPr lang="en-US"/>
              <a:t>Position title / Company name</a:t>
            </a:r>
          </a:p>
        </p:txBody>
      </p:sp>
      <p:sp>
        <p:nvSpPr>
          <p:cNvPr id="18" name="Text Placeholder 23">
            <a:extLst>
              <a:ext uri="{FF2B5EF4-FFF2-40B4-BE49-F238E27FC236}">
                <a16:creationId xmlns:a16="http://schemas.microsoft.com/office/drawing/2014/main" id="{F30CA4C1-9C52-523B-1971-77AE9293B16D}"/>
              </a:ext>
            </a:extLst>
          </p:cNvPr>
          <p:cNvSpPr>
            <a:spLocks noGrp="1"/>
          </p:cNvSpPr>
          <p:nvPr>
            <p:ph type="body" sz="quarter" idx="37" hasCustomPrompt="1"/>
          </p:nvPr>
        </p:nvSpPr>
        <p:spPr>
          <a:xfrm>
            <a:off x="3267190" y="2993466"/>
            <a:ext cx="2547142" cy="1037802"/>
          </a:xfrm>
          <a:prstGeom prst="rect">
            <a:avLst/>
          </a:prstGeom>
        </p:spPr>
        <p:txBody>
          <a:bodyPr lIns="0" tIns="0" rIns="0" bIns="0" anchor="b" anchorCtr="0">
            <a:noAutofit/>
          </a:bodyPr>
          <a:lstStyle>
            <a:lvl1pPr marL="0" indent="0" algn="l">
              <a:buNone/>
              <a:defRPr sz="1600" b="0" i="0">
                <a:latin typeface="Mona Sans" pitchFamily="2" charset="77"/>
                <a:cs typeface="Arial" panose="020B0604020202020204" pitchFamily="34" charset="0"/>
              </a:defRPr>
            </a:lvl1pPr>
            <a:lvl2pPr marL="457017" indent="0">
              <a:buNone/>
              <a:defRPr/>
            </a:lvl2pPr>
            <a:lvl3pPr marL="914034" indent="0">
              <a:buNone/>
              <a:defRPr/>
            </a:lvl3pPr>
            <a:lvl4pPr marL="1371051" indent="0">
              <a:buNone/>
              <a:defRPr/>
            </a:lvl4pPr>
            <a:lvl5pPr marL="1828068" indent="0">
              <a:buNone/>
              <a:defRPr/>
            </a:lvl5pPr>
          </a:lstStyle>
          <a:p>
            <a:pPr lvl="0"/>
            <a:r>
              <a:rPr lang="en-US"/>
              <a:t>Write the speaker bio here</a:t>
            </a:r>
          </a:p>
        </p:txBody>
      </p:sp>
      <p:sp>
        <p:nvSpPr>
          <p:cNvPr id="19" name="Text Placeholder 23">
            <a:extLst>
              <a:ext uri="{FF2B5EF4-FFF2-40B4-BE49-F238E27FC236}">
                <a16:creationId xmlns:a16="http://schemas.microsoft.com/office/drawing/2014/main" id="{1ABC5893-EBE1-6AF6-A51F-F78E0985D14E}"/>
              </a:ext>
            </a:extLst>
          </p:cNvPr>
          <p:cNvSpPr>
            <a:spLocks noGrp="1"/>
          </p:cNvSpPr>
          <p:nvPr>
            <p:ph type="body" sz="quarter" idx="38" hasCustomPrompt="1"/>
          </p:nvPr>
        </p:nvSpPr>
        <p:spPr>
          <a:xfrm>
            <a:off x="3267190" y="2404693"/>
            <a:ext cx="2547142" cy="222357"/>
          </a:xfrm>
          <a:prstGeom prst="rect">
            <a:avLst/>
          </a:prstGeom>
        </p:spPr>
        <p:txBody>
          <a:bodyPr lIns="0" tIns="0" rIns="0" bIns="0" anchor="t" anchorCtr="0">
            <a:noAutofit/>
          </a:bodyPr>
          <a:lstStyle>
            <a:lvl1pPr marL="0" indent="0" algn="l">
              <a:buNone/>
              <a:defRPr sz="2000" b="0" i="0">
                <a:latin typeface="Mona Sans Display" pitchFamily="2" charset="77"/>
                <a:cs typeface="Mona Sans Display" pitchFamily="2" charset="77"/>
              </a:defRPr>
            </a:lvl1pPr>
            <a:lvl2pPr marL="457017" indent="0">
              <a:buNone/>
              <a:defRPr/>
            </a:lvl2pPr>
            <a:lvl3pPr marL="914034" indent="0">
              <a:buNone/>
              <a:defRPr/>
            </a:lvl3pPr>
            <a:lvl4pPr marL="1371051" indent="0">
              <a:buNone/>
              <a:defRPr/>
            </a:lvl4pPr>
            <a:lvl5pPr marL="1828068" indent="0">
              <a:buNone/>
              <a:defRPr/>
            </a:lvl5pPr>
          </a:lstStyle>
          <a:p>
            <a:pPr lvl="0"/>
            <a:r>
              <a:rPr lang="en-US"/>
              <a:t>First &amp; last name</a:t>
            </a:r>
          </a:p>
        </p:txBody>
      </p:sp>
      <p:sp>
        <p:nvSpPr>
          <p:cNvPr id="20" name="Text Placeholder 23">
            <a:extLst>
              <a:ext uri="{FF2B5EF4-FFF2-40B4-BE49-F238E27FC236}">
                <a16:creationId xmlns:a16="http://schemas.microsoft.com/office/drawing/2014/main" id="{1FA0942C-D268-7793-5831-60BDB15EA5C5}"/>
              </a:ext>
            </a:extLst>
          </p:cNvPr>
          <p:cNvSpPr>
            <a:spLocks noGrp="1"/>
          </p:cNvSpPr>
          <p:nvPr>
            <p:ph type="body" sz="quarter" idx="39" hasCustomPrompt="1"/>
          </p:nvPr>
        </p:nvSpPr>
        <p:spPr>
          <a:xfrm>
            <a:off x="3267190" y="2732862"/>
            <a:ext cx="2547142" cy="160021"/>
          </a:xfrm>
          <a:prstGeom prst="rect">
            <a:avLst/>
          </a:prstGeom>
        </p:spPr>
        <p:txBody>
          <a:bodyPr lIns="0" tIns="0" rIns="0" bIns="0" anchor="t" anchorCtr="0">
            <a:noAutofit/>
          </a:bodyPr>
          <a:lstStyle>
            <a:lvl1pPr marL="0" indent="0" algn="l">
              <a:buNone/>
              <a:defRPr sz="900" b="0" i="0" cap="all" baseline="0">
                <a:solidFill>
                  <a:schemeClr val="bg2"/>
                </a:solidFill>
                <a:latin typeface="Mona Sans Mono" pitchFamily="2" charset="77"/>
                <a:cs typeface="Arial" panose="020B0604020202020204" pitchFamily="34" charset="0"/>
              </a:defRPr>
            </a:lvl1pPr>
            <a:lvl2pPr marL="457017" indent="0">
              <a:buNone/>
              <a:defRPr/>
            </a:lvl2pPr>
            <a:lvl3pPr marL="914034" indent="0">
              <a:buNone/>
              <a:defRPr/>
            </a:lvl3pPr>
            <a:lvl4pPr marL="1371051" indent="0">
              <a:buNone/>
              <a:defRPr/>
            </a:lvl4pPr>
            <a:lvl5pPr marL="1828068" indent="0">
              <a:buNone/>
              <a:defRPr/>
            </a:lvl5pPr>
          </a:lstStyle>
          <a:p>
            <a:pPr lvl="0"/>
            <a:r>
              <a:rPr lang="en-US"/>
              <a:t>Position title / Company name</a:t>
            </a:r>
          </a:p>
        </p:txBody>
      </p:sp>
      <p:sp>
        <p:nvSpPr>
          <p:cNvPr id="29" name="Text Placeholder 23">
            <a:extLst>
              <a:ext uri="{FF2B5EF4-FFF2-40B4-BE49-F238E27FC236}">
                <a16:creationId xmlns:a16="http://schemas.microsoft.com/office/drawing/2014/main" id="{FE98E143-12A6-9346-57E4-A88E2FB2769E}"/>
              </a:ext>
            </a:extLst>
          </p:cNvPr>
          <p:cNvSpPr>
            <a:spLocks noGrp="1"/>
          </p:cNvSpPr>
          <p:nvPr>
            <p:ph type="body" sz="quarter" idx="41" hasCustomPrompt="1"/>
          </p:nvPr>
        </p:nvSpPr>
        <p:spPr>
          <a:xfrm>
            <a:off x="3267190" y="5003660"/>
            <a:ext cx="2547142" cy="1037802"/>
          </a:xfrm>
          <a:prstGeom prst="rect">
            <a:avLst/>
          </a:prstGeom>
        </p:spPr>
        <p:txBody>
          <a:bodyPr lIns="0" tIns="0" rIns="0" bIns="0" anchor="b" anchorCtr="0">
            <a:noAutofit/>
          </a:bodyPr>
          <a:lstStyle>
            <a:lvl1pPr marL="0" indent="0" algn="l">
              <a:buNone/>
              <a:defRPr sz="1600" b="0" i="0">
                <a:latin typeface="Mona Sans" pitchFamily="2" charset="77"/>
                <a:cs typeface="Arial" panose="020B0604020202020204" pitchFamily="34" charset="0"/>
              </a:defRPr>
            </a:lvl1pPr>
            <a:lvl2pPr marL="457017" indent="0">
              <a:buNone/>
              <a:defRPr/>
            </a:lvl2pPr>
            <a:lvl3pPr marL="914034" indent="0">
              <a:buNone/>
              <a:defRPr/>
            </a:lvl3pPr>
            <a:lvl4pPr marL="1371051" indent="0">
              <a:buNone/>
              <a:defRPr/>
            </a:lvl4pPr>
            <a:lvl5pPr marL="1828068" indent="0">
              <a:buNone/>
              <a:defRPr/>
            </a:lvl5pPr>
          </a:lstStyle>
          <a:p>
            <a:pPr lvl="0"/>
            <a:r>
              <a:rPr lang="en-US"/>
              <a:t>Write the speaker bio here</a:t>
            </a:r>
          </a:p>
        </p:txBody>
      </p:sp>
      <p:sp>
        <p:nvSpPr>
          <p:cNvPr id="30" name="Text Placeholder 23">
            <a:extLst>
              <a:ext uri="{FF2B5EF4-FFF2-40B4-BE49-F238E27FC236}">
                <a16:creationId xmlns:a16="http://schemas.microsoft.com/office/drawing/2014/main" id="{00F823E7-654F-F086-CF21-0CC3B2572530}"/>
              </a:ext>
            </a:extLst>
          </p:cNvPr>
          <p:cNvSpPr>
            <a:spLocks noGrp="1"/>
          </p:cNvSpPr>
          <p:nvPr>
            <p:ph type="body" sz="quarter" idx="42" hasCustomPrompt="1"/>
          </p:nvPr>
        </p:nvSpPr>
        <p:spPr>
          <a:xfrm>
            <a:off x="3267190" y="4414887"/>
            <a:ext cx="2547142" cy="222357"/>
          </a:xfrm>
          <a:prstGeom prst="rect">
            <a:avLst/>
          </a:prstGeom>
        </p:spPr>
        <p:txBody>
          <a:bodyPr lIns="0" tIns="0" rIns="0" bIns="0" anchor="t" anchorCtr="0">
            <a:noAutofit/>
          </a:bodyPr>
          <a:lstStyle>
            <a:lvl1pPr marL="0" indent="0" algn="l">
              <a:buNone/>
              <a:defRPr sz="2000" b="0" i="0">
                <a:latin typeface="Mona Sans Display" pitchFamily="2" charset="77"/>
                <a:cs typeface="Mona Sans Display" pitchFamily="2" charset="77"/>
              </a:defRPr>
            </a:lvl1pPr>
            <a:lvl2pPr marL="457017" indent="0">
              <a:buNone/>
              <a:defRPr/>
            </a:lvl2pPr>
            <a:lvl3pPr marL="914034" indent="0">
              <a:buNone/>
              <a:defRPr/>
            </a:lvl3pPr>
            <a:lvl4pPr marL="1371051" indent="0">
              <a:buNone/>
              <a:defRPr/>
            </a:lvl4pPr>
            <a:lvl5pPr marL="1828068" indent="0">
              <a:buNone/>
              <a:defRPr/>
            </a:lvl5pPr>
          </a:lstStyle>
          <a:p>
            <a:pPr lvl="0"/>
            <a:r>
              <a:rPr lang="en-US"/>
              <a:t>First &amp; last name</a:t>
            </a:r>
          </a:p>
        </p:txBody>
      </p:sp>
      <p:sp>
        <p:nvSpPr>
          <p:cNvPr id="31" name="Text Placeholder 23">
            <a:extLst>
              <a:ext uri="{FF2B5EF4-FFF2-40B4-BE49-F238E27FC236}">
                <a16:creationId xmlns:a16="http://schemas.microsoft.com/office/drawing/2014/main" id="{F01D5BE6-C3E7-57E1-44D5-F1FD6DBB63F0}"/>
              </a:ext>
            </a:extLst>
          </p:cNvPr>
          <p:cNvSpPr>
            <a:spLocks noGrp="1"/>
          </p:cNvSpPr>
          <p:nvPr>
            <p:ph type="body" sz="quarter" idx="43" hasCustomPrompt="1"/>
          </p:nvPr>
        </p:nvSpPr>
        <p:spPr>
          <a:xfrm>
            <a:off x="3267190" y="4743056"/>
            <a:ext cx="2547142" cy="160021"/>
          </a:xfrm>
          <a:prstGeom prst="rect">
            <a:avLst/>
          </a:prstGeom>
        </p:spPr>
        <p:txBody>
          <a:bodyPr lIns="0" tIns="0" rIns="0" bIns="0" anchor="t" anchorCtr="0">
            <a:noAutofit/>
          </a:bodyPr>
          <a:lstStyle>
            <a:lvl1pPr marL="0" indent="0" algn="l">
              <a:buNone/>
              <a:defRPr sz="900" b="0" i="0" cap="all" baseline="0">
                <a:solidFill>
                  <a:schemeClr val="bg2"/>
                </a:solidFill>
                <a:latin typeface="Mona Sans Mono" pitchFamily="2" charset="77"/>
                <a:cs typeface="Arial" panose="020B0604020202020204" pitchFamily="34" charset="0"/>
              </a:defRPr>
            </a:lvl1pPr>
            <a:lvl2pPr marL="457017" indent="0">
              <a:buNone/>
              <a:defRPr/>
            </a:lvl2pPr>
            <a:lvl3pPr marL="914034" indent="0">
              <a:buNone/>
              <a:defRPr/>
            </a:lvl3pPr>
            <a:lvl4pPr marL="1371051" indent="0">
              <a:buNone/>
              <a:defRPr/>
            </a:lvl4pPr>
            <a:lvl5pPr marL="1828068" indent="0">
              <a:buNone/>
              <a:defRPr/>
            </a:lvl5pPr>
          </a:lstStyle>
          <a:p>
            <a:pPr lvl="0"/>
            <a:r>
              <a:rPr lang="en-US"/>
              <a:t>Position title / Company name</a:t>
            </a:r>
          </a:p>
        </p:txBody>
      </p:sp>
      <p:sp>
        <p:nvSpPr>
          <p:cNvPr id="33" name="Text Placeholder 23">
            <a:extLst>
              <a:ext uri="{FF2B5EF4-FFF2-40B4-BE49-F238E27FC236}">
                <a16:creationId xmlns:a16="http://schemas.microsoft.com/office/drawing/2014/main" id="{0E6A41BC-86A4-D2C3-CA5F-BC155525D6C7}"/>
              </a:ext>
            </a:extLst>
          </p:cNvPr>
          <p:cNvSpPr>
            <a:spLocks noGrp="1"/>
          </p:cNvSpPr>
          <p:nvPr>
            <p:ph type="body" sz="quarter" idx="45" hasCustomPrompt="1"/>
          </p:nvPr>
        </p:nvSpPr>
        <p:spPr>
          <a:xfrm>
            <a:off x="9165029" y="991336"/>
            <a:ext cx="2547142" cy="1037802"/>
          </a:xfrm>
          <a:prstGeom prst="rect">
            <a:avLst/>
          </a:prstGeom>
        </p:spPr>
        <p:txBody>
          <a:bodyPr lIns="0" tIns="0" rIns="0" bIns="0" anchor="b" anchorCtr="0">
            <a:noAutofit/>
          </a:bodyPr>
          <a:lstStyle>
            <a:lvl1pPr marL="0" indent="0" algn="l">
              <a:buNone/>
              <a:defRPr sz="1600" b="0" i="0">
                <a:latin typeface="Mona Sans" pitchFamily="2" charset="77"/>
                <a:cs typeface="Arial" panose="020B0604020202020204" pitchFamily="34" charset="0"/>
              </a:defRPr>
            </a:lvl1pPr>
            <a:lvl2pPr marL="457017" indent="0">
              <a:buNone/>
              <a:defRPr/>
            </a:lvl2pPr>
            <a:lvl3pPr marL="914034" indent="0">
              <a:buNone/>
              <a:defRPr/>
            </a:lvl3pPr>
            <a:lvl4pPr marL="1371051" indent="0">
              <a:buNone/>
              <a:defRPr/>
            </a:lvl4pPr>
            <a:lvl5pPr marL="1828068" indent="0">
              <a:buNone/>
              <a:defRPr/>
            </a:lvl5pPr>
          </a:lstStyle>
          <a:p>
            <a:pPr lvl="0"/>
            <a:r>
              <a:rPr lang="en-US"/>
              <a:t>Write the speaker bio here</a:t>
            </a:r>
          </a:p>
        </p:txBody>
      </p:sp>
      <p:sp>
        <p:nvSpPr>
          <p:cNvPr id="34" name="Text Placeholder 23">
            <a:extLst>
              <a:ext uri="{FF2B5EF4-FFF2-40B4-BE49-F238E27FC236}">
                <a16:creationId xmlns:a16="http://schemas.microsoft.com/office/drawing/2014/main" id="{C5AA2432-9E06-BD44-FA57-0F3083D27E81}"/>
              </a:ext>
            </a:extLst>
          </p:cNvPr>
          <p:cNvSpPr>
            <a:spLocks noGrp="1"/>
          </p:cNvSpPr>
          <p:nvPr>
            <p:ph type="body" sz="quarter" idx="46" hasCustomPrompt="1"/>
          </p:nvPr>
        </p:nvSpPr>
        <p:spPr>
          <a:xfrm>
            <a:off x="9165029" y="402563"/>
            <a:ext cx="2547142" cy="222357"/>
          </a:xfrm>
          <a:prstGeom prst="rect">
            <a:avLst/>
          </a:prstGeom>
        </p:spPr>
        <p:txBody>
          <a:bodyPr lIns="0" tIns="0" rIns="0" bIns="0" anchor="t" anchorCtr="0">
            <a:noAutofit/>
          </a:bodyPr>
          <a:lstStyle>
            <a:lvl1pPr marL="0" indent="0" algn="l">
              <a:buNone/>
              <a:defRPr sz="2000" b="0" i="0">
                <a:latin typeface="Mona Sans Display" pitchFamily="2" charset="77"/>
                <a:cs typeface="Mona Sans Display" pitchFamily="2" charset="77"/>
              </a:defRPr>
            </a:lvl1pPr>
            <a:lvl2pPr marL="457017" indent="0">
              <a:buNone/>
              <a:defRPr/>
            </a:lvl2pPr>
            <a:lvl3pPr marL="914034" indent="0">
              <a:buNone/>
              <a:defRPr/>
            </a:lvl3pPr>
            <a:lvl4pPr marL="1371051" indent="0">
              <a:buNone/>
              <a:defRPr/>
            </a:lvl4pPr>
            <a:lvl5pPr marL="1828068" indent="0">
              <a:buNone/>
              <a:defRPr/>
            </a:lvl5pPr>
          </a:lstStyle>
          <a:p>
            <a:pPr lvl="0"/>
            <a:r>
              <a:rPr lang="en-US"/>
              <a:t>First &amp; last name</a:t>
            </a:r>
          </a:p>
        </p:txBody>
      </p:sp>
      <p:sp>
        <p:nvSpPr>
          <p:cNvPr id="35" name="Text Placeholder 23">
            <a:extLst>
              <a:ext uri="{FF2B5EF4-FFF2-40B4-BE49-F238E27FC236}">
                <a16:creationId xmlns:a16="http://schemas.microsoft.com/office/drawing/2014/main" id="{94C1A909-3A7B-A372-7056-DA6C4E144527}"/>
              </a:ext>
            </a:extLst>
          </p:cNvPr>
          <p:cNvSpPr>
            <a:spLocks noGrp="1"/>
          </p:cNvSpPr>
          <p:nvPr>
            <p:ph type="body" sz="quarter" idx="47" hasCustomPrompt="1"/>
          </p:nvPr>
        </p:nvSpPr>
        <p:spPr>
          <a:xfrm>
            <a:off x="9165029" y="730732"/>
            <a:ext cx="2547142" cy="160021"/>
          </a:xfrm>
          <a:prstGeom prst="rect">
            <a:avLst/>
          </a:prstGeom>
        </p:spPr>
        <p:txBody>
          <a:bodyPr lIns="0" tIns="0" rIns="0" bIns="0" anchor="t" anchorCtr="0">
            <a:noAutofit/>
          </a:bodyPr>
          <a:lstStyle>
            <a:lvl1pPr marL="0" indent="0" algn="l">
              <a:buNone/>
              <a:defRPr sz="900" b="0" i="0" cap="all" baseline="0">
                <a:solidFill>
                  <a:schemeClr val="bg2"/>
                </a:solidFill>
                <a:latin typeface="Mona Sans Mono" pitchFamily="2" charset="77"/>
                <a:cs typeface="Arial" panose="020B0604020202020204" pitchFamily="34" charset="0"/>
              </a:defRPr>
            </a:lvl1pPr>
            <a:lvl2pPr marL="457017" indent="0">
              <a:buNone/>
              <a:defRPr/>
            </a:lvl2pPr>
            <a:lvl3pPr marL="914034" indent="0">
              <a:buNone/>
              <a:defRPr/>
            </a:lvl3pPr>
            <a:lvl4pPr marL="1371051" indent="0">
              <a:buNone/>
              <a:defRPr/>
            </a:lvl4pPr>
            <a:lvl5pPr marL="1828068" indent="0">
              <a:buNone/>
              <a:defRPr/>
            </a:lvl5pPr>
          </a:lstStyle>
          <a:p>
            <a:pPr lvl="0"/>
            <a:r>
              <a:rPr lang="en-US"/>
              <a:t>Position title / Company name</a:t>
            </a:r>
          </a:p>
        </p:txBody>
      </p:sp>
      <p:sp>
        <p:nvSpPr>
          <p:cNvPr id="37" name="Text Placeholder 23">
            <a:extLst>
              <a:ext uri="{FF2B5EF4-FFF2-40B4-BE49-F238E27FC236}">
                <a16:creationId xmlns:a16="http://schemas.microsoft.com/office/drawing/2014/main" id="{AF5E3E29-7333-4F21-EF25-49AF63C9982D}"/>
              </a:ext>
            </a:extLst>
          </p:cNvPr>
          <p:cNvSpPr>
            <a:spLocks noGrp="1"/>
          </p:cNvSpPr>
          <p:nvPr>
            <p:ph type="body" sz="quarter" idx="49" hasCustomPrompt="1"/>
          </p:nvPr>
        </p:nvSpPr>
        <p:spPr>
          <a:xfrm>
            <a:off x="9165029" y="2993466"/>
            <a:ext cx="2547142" cy="1037802"/>
          </a:xfrm>
          <a:prstGeom prst="rect">
            <a:avLst/>
          </a:prstGeom>
        </p:spPr>
        <p:txBody>
          <a:bodyPr lIns="0" tIns="0" rIns="0" bIns="0" anchor="b" anchorCtr="0">
            <a:noAutofit/>
          </a:bodyPr>
          <a:lstStyle>
            <a:lvl1pPr marL="0" indent="0" algn="l">
              <a:buNone/>
              <a:defRPr sz="1600" b="0" i="0">
                <a:latin typeface="Mona Sans" pitchFamily="2" charset="77"/>
                <a:cs typeface="Arial" panose="020B0604020202020204" pitchFamily="34" charset="0"/>
              </a:defRPr>
            </a:lvl1pPr>
            <a:lvl2pPr marL="457017" indent="0">
              <a:buNone/>
              <a:defRPr/>
            </a:lvl2pPr>
            <a:lvl3pPr marL="914034" indent="0">
              <a:buNone/>
              <a:defRPr/>
            </a:lvl3pPr>
            <a:lvl4pPr marL="1371051" indent="0">
              <a:buNone/>
              <a:defRPr/>
            </a:lvl4pPr>
            <a:lvl5pPr marL="1828068" indent="0">
              <a:buNone/>
              <a:defRPr/>
            </a:lvl5pPr>
          </a:lstStyle>
          <a:p>
            <a:pPr lvl="0"/>
            <a:r>
              <a:rPr lang="en-US"/>
              <a:t>Write the speaker bio here</a:t>
            </a:r>
          </a:p>
        </p:txBody>
      </p:sp>
      <p:sp>
        <p:nvSpPr>
          <p:cNvPr id="38" name="Text Placeholder 23">
            <a:extLst>
              <a:ext uri="{FF2B5EF4-FFF2-40B4-BE49-F238E27FC236}">
                <a16:creationId xmlns:a16="http://schemas.microsoft.com/office/drawing/2014/main" id="{6F8725D5-404A-D0AB-23AD-80DDF8BAB21D}"/>
              </a:ext>
            </a:extLst>
          </p:cNvPr>
          <p:cNvSpPr>
            <a:spLocks noGrp="1"/>
          </p:cNvSpPr>
          <p:nvPr>
            <p:ph type="body" sz="quarter" idx="50" hasCustomPrompt="1"/>
          </p:nvPr>
        </p:nvSpPr>
        <p:spPr>
          <a:xfrm>
            <a:off x="9165029" y="2404693"/>
            <a:ext cx="2547142" cy="222357"/>
          </a:xfrm>
          <a:prstGeom prst="rect">
            <a:avLst/>
          </a:prstGeom>
        </p:spPr>
        <p:txBody>
          <a:bodyPr lIns="0" tIns="0" rIns="0" bIns="0" anchor="t" anchorCtr="0">
            <a:noAutofit/>
          </a:bodyPr>
          <a:lstStyle>
            <a:lvl1pPr marL="0" indent="0" algn="l">
              <a:buNone/>
              <a:defRPr sz="2000" b="0" i="0">
                <a:latin typeface="Mona Sans Display" pitchFamily="2" charset="77"/>
                <a:cs typeface="Mona Sans Display" pitchFamily="2" charset="77"/>
              </a:defRPr>
            </a:lvl1pPr>
            <a:lvl2pPr marL="457017" indent="0">
              <a:buNone/>
              <a:defRPr/>
            </a:lvl2pPr>
            <a:lvl3pPr marL="914034" indent="0">
              <a:buNone/>
              <a:defRPr/>
            </a:lvl3pPr>
            <a:lvl4pPr marL="1371051" indent="0">
              <a:buNone/>
              <a:defRPr/>
            </a:lvl4pPr>
            <a:lvl5pPr marL="1828068" indent="0">
              <a:buNone/>
              <a:defRPr/>
            </a:lvl5pPr>
          </a:lstStyle>
          <a:p>
            <a:pPr lvl="0"/>
            <a:r>
              <a:rPr lang="en-US"/>
              <a:t>First &amp; last name</a:t>
            </a:r>
          </a:p>
        </p:txBody>
      </p:sp>
      <p:sp>
        <p:nvSpPr>
          <p:cNvPr id="39" name="Text Placeholder 23">
            <a:extLst>
              <a:ext uri="{FF2B5EF4-FFF2-40B4-BE49-F238E27FC236}">
                <a16:creationId xmlns:a16="http://schemas.microsoft.com/office/drawing/2014/main" id="{ECD11ECC-3C07-EF27-5E0D-C5813BAF9EDD}"/>
              </a:ext>
            </a:extLst>
          </p:cNvPr>
          <p:cNvSpPr>
            <a:spLocks noGrp="1"/>
          </p:cNvSpPr>
          <p:nvPr>
            <p:ph type="body" sz="quarter" idx="51" hasCustomPrompt="1"/>
          </p:nvPr>
        </p:nvSpPr>
        <p:spPr>
          <a:xfrm>
            <a:off x="9165029" y="2732862"/>
            <a:ext cx="2547142" cy="160021"/>
          </a:xfrm>
          <a:prstGeom prst="rect">
            <a:avLst/>
          </a:prstGeom>
        </p:spPr>
        <p:txBody>
          <a:bodyPr lIns="0" tIns="0" rIns="0" bIns="0" anchor="t" anchorCtr="0">
            <a:noAutofit/>
          </a:bodyPr>
          <a:lstStyle>
            <a:lvl1pPr marL="0" indent="0" algn="l">
              <a:buNone/>
              <a:defRPr sz="900" b="0" i="0" cap="all" baseline="0">
                <a:solidFill>
                  <a:schemeClr val="bg2"/>
                </a:solidFill>
                <a:latin typeface="Mona Sans Mono" pitchFamily="2" charset="77"/>
                <a:cs typeface="Arial" panose="020B0604020202020204" pitchFamily="34" charset="0"/>
              </a:defRPr>
            </a:lvl1pPr>
            <a:lvl2pPr marL="457017" indent="0">
              <a:buNone/>
              <a:defRPr/>
            </a:lvl2pPr>
            <a:lvl3pPr marL="914034" indent="0">
              <a:buNone/>
              <a:defRPr/>
            </a:lvl3pPr>
            <a:lvl4pPr marL="1371051" indent="0">
              <a:buNone/>
              <a:defRPr/>
            </a:lvl4pPr>
            <a:lvl5pPr marL="1828068" indent="0">
              <a:buNone/>
              <a:defRPr/>
            </a:lvl5pPr>
          </a:lstStyle>
          <a:p>
            <a:pPr lvl="0"/>
            <a:r>
              <a:rPr lang="en-US"/>
              <a:t>Position title / Company name</a:t>
            </a:r>
          </a:p>
        </p:txBody>
      </p:sp>
      <p:sp>
        <p:nvSpPr>
          <p:cNvPr id="50" name="Text Placeholder 23">
            <a:extLst>
              <a:ext uri="{FF2B5EF4-FFF2-40B4-BE49-F238E27FC236}">
                <a16:creationId xmlns:a16="http://schemas.microsoft.com/office/drawing/2014/main" id="{9DD8B3A9-9E23-0075-4029-BE0FF8CAE5D9}"/>
              </a:ext>
            </a:extLst>
          </p:cNvPr>
          <p:cNvSpPr>
            <a:spLocks noGrp="1"/>
          </p:cNvSpPr>
          <p:nvPr>
            <p:ph type="body" sz="quarter" idx="53" hasCustomPrompt="1"/>
          </p:nvPr>
        </p:nvSpPr>
        <p:spPr>
          <a:xfrm>
            <a:off x="9165029" y="5003660"/>
            <a:ext cx="2547142" cy="1037802"/>
          </a:xfrm>
          <a:prstGeom prst="rect">
            <a:avLst/>
          </a:prstGeom>
        </p:spPr>
        <p:txBody>
          <a:bodyPr lIns="0" tIns="0" rIns="0" bIns="0" anchor="b" anchorCtr="0">
            <a:noAutofit/>
          </a:bodyPr>
          <a:lstStyle>
            <a:lvl1pPr marL="0" indent="0" algn="l">
              <a:buNone/>
              <a:defRPr sz="1600" b="0" i="0">
                <a:latin typeface="Mona Sans" pitchFamily="2" charset="77"/>
                <a:cs typeface="Arial" panose="020B0604020202020204" pitchFamily="34" charset="0"/>
              </a:defRPr>
            </a:lvl1pPr>
            <a:lvl2pPr marL="457017" indent="0">
              <a:buNone/>
              <a:defRPr/>
            </a:lvl2pPr>
            <a:lvl3pPr marL="914034" indent="0">
              <a:buNone/>
              <a:defRPr/>
            </a:lvl3pPr>
            <a:lvl4pPr marL="1371051" indent="0">
              <a:buNone/>
              <a:defRPr/>
            </a:lvl4pPr>
            <a:lvl5pPr marL="1828068" indent="0">
              <a:buNone/>
              <a:defRPr/>
            </a:lvl5pPr>
          </a:lstStyle>
          <a:p>
            <a:pPr lvl="0"/>
            <a:r>
              <a:rPr lang="en-US"/>
              <a:t>Write the speaker bio here</a:t>
            </a:r>
          </a:p>
        </p:txBody>
      </p:sp>
      <p:sp>
        <p:nvSpPr>
          <p:cNvPr id="51" name="Text Placeholder 23">
            <a:extLst>
              <a:ext uri="{FF2B5EF4-FFF2-40B4-BE49-F238E27FC236}">
                <a16:creationId xmlns:a16="http://schemas.microsoft.com/office/drawing/2014/main" id="{9D78541F-F480-03FF-4F60-3EC6DF921136}"/>
              </a:ext>
            </a:extLst>
          </p:cNvPr>
          <p:cNvSpPr>
            <a:spLocks noGrp="1"/>
          </p:cNvSpPr>
          <p:nvPr>
            <p:ph type="body" sz="quarter" idx="54" hasCustomPrompt="1"/>
          </p:nvPr>
        </p:nvSpPr>
        <p:spPr>
          <a:xfrm>
            <a:off x="9165029" y="4414887"/>
            <a:ext cx="2547142" cy="222357"/>
          </a:xfrm>
          <a:prstGeom prst="rect">
            <a:avLst/>
          </a:prstGeom>
        </p:spPr>
        <p:txBody>
          <a:bodyPr lIns="0" tIns="0" rIns="0" bIns="0" anchor="t" anchorCtr="0">
            <a:noAutofit/>
          </a:bodyPr>
          <a:lstStyle>
            <a:lvl1pPr marL="0" indent="0" algn="l">
              <a:buNone/>
              <a:defRPr sz="2000" b="0" i="0">
                <a:latin typeface="Mona Sans Display" pitchFamily="2" charset="77"/>
                <a:cs typeface="Mona Sans Display" pitchFamily="2" charset="77"/>
              </a:defRPr>
            </a:lvl1pPr>
            <a:lvl2pPr marL="457017" indent="0">
              <a:buNone/>
              <a:defRPr/>
            </a:lvl2pPr>
            <a:lvl3pPr marL="914034" indent="0">
              <a:buNone/>
              <a:defRPr/>
            </a:lvl3pPr>
            <a:lvl4pPr marL="1371051" indent="0">
              <a:buNone/>
              <a:defRPr/>
            </a:lvl4pPr>
            <a:lvl5pPr marL="1828068" indent="0">
              <a:buNone/>
              <a:defRPr/>
            </a:lvl5pPr>
          </a:lstStyle>
          <a:p>
            <a:pPr lvl="0"/>
            <a:r>
              <a:rPr lang="en-US"/>
              <a:t>First &amp; last name</a:t>
            </a:r>
          </a:p>
        </p:txBody>
      </p:sp>
      <p:sp>
        <p:nvSpPr>
          <p:cNvPr id="52" name="Text Placeholder 23">
            <a:extLst>
              <a:ext uri="{FF2B5EF4-FFF2-40B4-BE49-F238E27FC236}">
                <a16:creationId xmlns:a16="http://schemas.microsoft.com/office/drawing/2014/main" id="{7F71CA4F-7F55-3D1A-A2C6-871B88758A63}"/>
              </a:ext>
            </a:extLst>
          </p:cNvPr>
          <p:cNvSpPr>
            <a:spLocks noGrp="1"/>
          </p:cNvSpPr>
          <p:nvPr>
            <p:ph type="body" sz="quarter" idx="55" hasCustomPrompt="1"/>
          </p:nvPr>
        </p:nvSpPr>
        <p:spPr>
          <a:xfrm>
            <a:off x="9165029" y="4743056"/>
            <a:ext cx="2547142" cy="160021"/>
          </a:xfrm>
          <a:prstGeom prst="rect">
            <a:avLst/>
          </a:prstGeom>
        </p:spPr>
        <p:txBody>
          <a:bodyPr lIns="0" tIns="0" rIns="0" bIns="0" anchor="t" anchorCtr="0">
            <a:noAutofit/>
          </a:bodyPr>
          <a:lstStyle>
            <a:lvl1pPr marL="0" indent="0" algn="l">
              <a:buNone/>
              <a:defRPr sz="900" b="0" i="0" cap="all" baseline="0">
                <a:solidFill>
                  <a:schemeClr val="bg2"/>
                </a:solidFill>
                <a:latin typeface="Mona Sans Mono" pitchFamily="2" charset="77"/>
                <a:cs typeface="Arial" panose="020B0604020202020204" pitchFamily="34" charset="0"/>
              </a:defRPr>
            </a:lvl1pPr>
            <a:lvl2pPr marL="457017" indent="0">
              <a:buNone/>
              <a:defRPr/>
            </a:lvl2pPr>
            <a:lvl3pPr marL="914034" indent="0">
              <a:buNone/>
              <a:defRPr/>
            </a:lvl3pPr>
            <a:lvl4pPr marL="1371051" indent="0">
              <a:buNone/>
              <a:defRPr/>
            </a:lvl4pPr>
            <a:lvl5pPr marL="1828068" indent="0">
              <a:buNone/>
              <a:defRPr/>
            </a:lvl5pPr>
          </a:lstStyle>
          <a:p>
            <a:pPr lvl="0"/>
            <a:r>
              <a:rPr lang="en-US"/>
              <a:t>Position title / Company name</a:t>
            </a:r>
          </a:p>
        </p:txBody>
      </p:sp>
      <p:sp>
        <p:nvSpPr>
          <p:cNvPr id="11" name="Picture Placeholder 10">
            <a:extLst>
              <a:ext uri="{FF2B5EF4-FFF2-40B4-BE49-F238E27FC236}">
                <a16:creationId xmlns:a16="http://schemas.microsoft.com/office/drawing/2014/main" id="{BB965837-2BB3-B7AA-AEB4-A03D81A0F447}"/>
              </a:ext>
            </a:extLst>
          </p:cNvPr>
          <p:cNvSpPr>
            <a:spLocks noGrp="1"/>
          </p:cNvSpPr>
          <p:nvPr>
            <p:ph type="pic" sz="quarter" idx="57"/>
          </p:nvPr>
        </p:nvSpPr>
        <p:spPr>
          <a:xfrm>
            <a:off x="396978" y="2401126"/>
            <a:ext cx="2637129" cy="1625912"/>
          </a:xfrm>
          <a:prstGeom prst="roundRect">
            <a:avLst>
              <a:gd name="adj" fmla="val 12087"/>
            </a:avLst>
          </a:prstGeom>
          <a:solidFill>
            <a:schemeClr val="tx2"/>
          </a:solidFill>
        </p:spPr>
        <p:txBody>
          <a:bodyPr/>
          <a:lstStyle>
            <a:lvl1pPr algn="ctr">
              <a:defRPr/>
            </a:lvl1pPr>
          </a:lstStyle>
          <a:p>
            <a:r>
              <a:rPr lang="en-US"/>
              <a:t>Click icon to add picture</a:t>
            </a:r>
          </a:p>
        </p:txBody>
      </p:sp>
      <p:sp>
        <p:nvSpPr>
          <p:cNvPr id="12" name="Picture Placeholder 10">
            <a:extLst>
              <a:ext uri="{FF2B5EF4-FFF2-40B4-BE49-F238E27FC236}">
                <a16:creationId xmlns:a16="http://schemas.microsoft.com/office/drawing/2014/main" id="{F22402EC-A5E4-A2A6-070C-8C94C5ABE1CD}"/>
              </a:ext>
            </a:extLst>
          </p:cNvPr>
          <p:cNvSpPr>
            <a:spLocks noGrp="1"/>
          </p:cNvSpPr>
          <p:nvPr>
            <p:ph type="pic" sz="quarter" idx="58"/>
          </p:nvPr>
        </p:nvSpPr>
        <p:spPr>
          <a:xfrm>
            <a:off x="396978" y="4399027"/>
            <a:ext cx="2637129" cy="1625912"/>
          </a:xfrm>
          <a:prstGeom prst="roundRect">
            <a:avLst>
              <a:gd name="adj" fmla="val 12087"/>
            </a:avLst>
          </a:prstGeom>
          <a:solidFill>
            <a:schemeClr val="tx2"/>
          </a:solidFill>
        </p:spPr>
        <p:txBody>
          <a:bodyPr/>
          <a:lstStyle>
            <a:lvl1pPr algn="ctr">
              <a:defRPr/>
            </a:lvl1pPr>
          </a:lstStyle>
          <a:p>
            <a:r>
              <a:rPr lang="en-US"/>
              <a:t>Click icon to add picture</a:t>
            </a:r>
          </a:p>
        </p:txBody>
      </p:sp>
      <p:sp>
        <p:nvSpPr>
          <p:cNvPr id="13" name="Picture Placeholder 10">
            <a:extLst>
              <a:ext uri="{FF2B5EF4-FFF2-40B4-BE49-F238E27FC236}">
                <a16:creationId xmlns:a16="http://schemas.microsoft.com/office/drawing/2014/main" id="{F2C58C25-26D2-8CC6-C3F4-7689C33DDF21}"/>
              </a:ext>
            </a:extLst>
          </p:cNvPr>
          <p:cNvSpPr>
            <a:spLocks noGrp="1"/>
          </p:cNvSpPr>
          <p:nvPr>
            <p:ph type="pic" sz="quarter" idx="59"/>
          </p:nvPr>
        </p:nvSpPr>
        <p:spPr>
          <a:xfrm>
            <a:off x="6298274" y="403225"/>
            <a:ext cx="2637129" cy="1625912"/>
          </a:xfrm>
          <a:prstGeom prst="roundRect">
            <a:avLst>
              <a:gd name="adj" fmla="val 12087"/>
            </a:avLst>
          </a:prstGeom>
          <a:solidFill>
            <a:schemeClr val="tx2"/>
          </a:solidFill>
        </p:spPr>
        <p:txBody>
          <a:bodyPr/>
          <a:lstStyle>
            <a:lvl1pPr algn="ctr">
              <a:defRPr/>
            </a:lvl1pPr>
          </a:lstStyle>
          <a:p>
            <a:r>
              <a:rPr lang="en-US"/>
              <a:t>Click icon to add picture</a:t>
            </a:r>
          </a:p>
        </p:txBody>
      </p:sp>
      <p:sp>
        <p:nvSpPr>
          <p:cNvPr id="14" name="Picture Placeholder 10">
            <a:extLst>
              <a:ext uri="{FF2B5EF4-FFF2-40B4-BE49-F238E27FC236}">
                <a16:creationId xmlns:a16="http://schemas.microsoft.com/office/drawing/2014/main" id="{1F8BC375-B688-BA59-A50D-96B1DD900B46}"/>
              </a:ext>
            </a:extLst>
          </p:cNvPr>
          <p:cNvSpPr>
            <a:spLocks noGrp="1"/>
          </p:cNvSpPr>
          <p:nvPr>
            <p:ph type="pic" sz="quarter" idx="60"/>
          </p:nvPr>
        </p:nvSpPr>
        <p:spPr>
          <a:xfrm>
            <a:off x="6298274" y="2401126"/>
            <a:ext cx="2637129" cy="1625912"/>
          </a:xfrm>
          <a:prstGeom prst="roundRect">
            <a:avLst>
              <a:gd name="adj" fmla="val 12087"/>
            </a:avLst>
          </a:prstGeom>
          <a:solidFill>
            <a:schemeClr val="tx2"/>
          </a:solidFill>
        </p:spPr>
        <p:txBody>
          <a:bodyPr/>
          <a:lstStyle>
            <a:lvl1pPr algn="ctr">
              <a:defRPr/>
            </a:lvl1pPr>
          </a:lstStyle>
          <a:p>
            <a:r>
              <a:rPr lang="en-US"/>
              <a:t>Click icon to add picture</a:t>
            </a:r>
          </a:p>
        </p:txBody>
      </p:sp>
      <p:sp>
        <p:nvSpPr>
          <p:cNvPr id="15" name="Picture Placeholder 10">
            <a:extLst>
              <a:ext uri="{FF2B5EF4-FFF2-40B4-BE49-F238E27FC236}">
                <a16:creationId xmlns:a16="http://schemas.microsoft.com/office/drawing/2014/main" id="{CB6701CC-2F93-AE0A-917F-BBCCE7D86BC8}"/>
              </a:ext>
            </a:extLst>
          </p:cNvPr>
          <p:cNvSpPr>
            <a:spLocks noGrp="1"/>
          </p:cNvSpPr>
          <p:nvPr>
            <p:ph type="pic" sz="quarter" idx="61"/>
          </p:nvPr>
        </p:nvSpPr>
        <p:spPr>
          <a:xfrm>
            <a:off x="6298274" y="4399027"/>
            <a:ext cx="2637129" cy="1625912"/>
          </a:xfrm>
          <a:prstGeom prst="roundRect">
            <a:avLst>
              <a:gd name="adj" fmla="val 12087"/>
            </a:avLst>
          </a:prstGeom>
          <a:solidFill>
            <a:schemeClr val="tx2"/>
          </a:solidFill>
        </p:spPr>
        <p:txBody>
          <a:bodyPr/>
          <a:lstStyle>
            <a:lvl1pPr algn="ctr">
              <a:defRPr/>
            </a:lvl1pPr>
          </a:lstStyle>
          <a:p>
            <a:r>
              <a:rPr lang="en-US"/>
              <a:t>Click icon to add picture</a:t>
            </a:r>
          </a:p>
        </p:txBody>
      </p:sp>
      <p:sp>
        <p:nvSpPr>
          <p:cNvPr id="3" name="Rectangle 2">
            <a:extLst>
              <a:ext uri="{FF2B5EF4-FFF2-40B4-BE49-F238E27FC236}">
                <a16:creationId xmlns:a16="http://schemas.microsoft.com/office/drawing/2014/main" id="{57A27144-5CC8-7C5C-4B64-673F893F28A0}"/>
              </a:ext>
            </a:extLst>
          </p:cNvPr>
          <p:cNvSpPr/>
          <p:nvPr userDrawn="1"/>
        </p:nvSpPr>
        <p:spPr>
          <a:xfrm>
            <a:off x="-63" y="6437150"/>
            <a:ext cx="12192127" cy="18288"/>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16" name="Rectangle 15">
            <a:extLst>
              <a:ext uri="{FF2B5EF4-FFF2-40B4-BE49-F238E27FC236}">
                <a16:creationId xmlns:a16="http://schemas.microsoft.com/office/drawing/2014/main" id="{11E554BD-FF65-9C0D-4566-A31512B58254}"/>
              </a:ext>
            </a:extLst>
          </p:cNvPr>
          <p:cNvSpPr/>
          <p:nvPr userDrawn="1"/>
        </p:nvSpPr>
        <p:spPr>
          <a:xfrm>
            <a:off x="11784986" y="6455664"/>
            <a:ext cx="9146" cy="402336"/>
          </a:xfrm>
          <a:prstGeom prst="rect">
            <a:avLst/>
          </a:prstGeom>
          <a:solidFill>
            <a:srgbClr val="90969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pic>
        <p:nvPicPr>
          <p:cNvPr id="17" name="Graphic 16">
            <a:extLst>
              <a:ext uri="{FF2B5EF4-FFF2-40B4-BE49-F238E27FC236}">
                <a16:creationId xmlns:a16="http://schemas.microsoft.com/office/drawing/2014/main" id="{E37BB2E8-1D96-43EC-5887-9FA24AC66902}"/>
              </a:ext>
              <a:ext uri="{C183D7F6-B498-43B3-948B-1728B52AA6E4}">
                <adec:decorative xmlns:adec="http://schemas.microsoft.com/office/drawing/2017/decorative" val="1"/>
              </a:ext>
            </a:extLst>
          </p:cNvPr>
          <p:cNvPicPr/>
          <p:nvPr userDrawn="1"/>
        </p:nvPicPr>
        <p:blipFill>
          <a:blip>
            <a:extLst>
              <a:ext uri="{96DAC541-7B7A-43D3-8B79-37D633B846F1}">
                <asvg:svgBlip xmlns:asvg="http://schemas.microsoft.com/office/drawing/2016/SVG/main" r:embed="rId2"/>
              </a:ext>
            </a:extLst>
          </a:blip>
          <a:stretch>
            <a:fillRect/>
          </a:stretch>
        </p:blipFill>
        <p:spPr>
          <a:xfrm>
            <a:off x="11862915" y="6530994"/>
            <a:ext cx="260367" cy="251679"/>
          </a:xfrm>
          <a:prstGeom prst="rect">
            <a:avLst/>
          </a:prstGeom>
        </p:spPr>
      </p:pic>
      <p:sp>
        <p:nvSpPr>
          <p:cNvPr id="21" name="Text Placeholder 13">
            <a:extLst>
              <a:ext uri="{FF2B5EF4-FFF2-40B4-BE49-F238E27FC236}">
                <a16:creationId xmlns:a16="http://schemas.microsoft.com/office/drawing/2014/main" id="{0C6ED474-9861-CED7-B06A-EEFC3A3113AF}"/>
              </a:ext>
            </a:extLst>
          </p:cNvPr>
          <p:cNvSpPr>
            <a:spLocks noGrp="1"/>
          </p:cNvSpPr>
          <p:nvPr>
            <p:ph type="body" sz="quarter" idx="10" hasCustomPrompt="1"/>
          </p:nvPr>
        </p:nvSpPr>
        <p:spPr>
          <a:xfrm>
            <a:off x="188962" y="6595278"/>
            <a:ext cx="11498032" cy="123111"/>
          </a:xfrm>
          <a:prstGeom prst="rect">
            <a:avLst/>
          </a:prstGeom>
        </p:spPr>
        <p:txBody>
          <a:bodyPr lIns="0" tIns="0" rIns="0" bIns="0" anchor="ctr"/>
          <a:lstStyle>
            <a:lvl1pPr algn="r">
              <a:defRPr sz="800" cap="all" baseline="0">
                <a:solidFill>
                  <a:schemeClr val="bg2"/>
                </a:solidFill>
                <a:latin typeface="Mona Sans Mono" pitchFamily="2" charset="77"/>
                <a:cs typeface="Mona Sans Mono" pitchFamily="2" charset="77"/>
              </a:defRPr>
            </a:lvl1pPr>
          </a:lstStyle>
          <a:p>
            <a:pPr lvl="0"/>
            <a:r>
              <a:rPr lang="en-US"/>
              <a:t>OPTIONAL</a:t>
            </a:r>
          </a:p>
        </p:txBody>
      </p:sp>
    </p:spTree>
    <p:extLst>
      <p:ext uri="{BB962C8B-B14F-4D97-AF65-F5344CB8AC3E}">
        <p14:creationId xmlns:p14="http://schemas.microsoft.com/office/powerpoint/2010/main" val="2573561070"/>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Text Placeholder 2">
            <a:extLst>
              <a:ext uri="{FF2B5EF4-FFF2-40B4-BE49-F238E27FC236}">
                <a16:creationId xmlns:a16="http://schemas.microsoft.com/office/drawing/2014/main" id="{8E232FEF-5AC4-0243-5E32-D39DE78C8EF3}"/>
              </a:ext>
            </a:extLst>
          </p:cNvPr>
          <p:cNvSpPr>
            <a:spLocks noGrp="1"/>
          </p:cNvSpPr>
          <p:nvPr>
            <p:ph idx="1" hasCustomPrompt="1"/>
          </p:nvPr>
        </p:nvSpPr>
        <p:spPr>
          <a:xfrm>
            <a:off x="402440" y="1710900"/>
            <a:ext cx="11382545" cy="4327581"/>
          </a:xfrm>
          <a:prstGeom prst="rect">
            <a:avLst/>
          </a:prstGeom>
        </p:spPr>
        <p:txBody>
          <a:bodyPr vert="horz" lIns="0" tIns="0" rIns="0" bIns="0" rtlCol="0">
            <a:normAutofit/>
          </a:bodyPr>
          <a:lstStyle>
            <a:lvl1pPr>
              <a:defRPr b="0" i="0">
                <a:solidFill>
                  <a:schemeClr val="bg2"/>
                </a:solidFill>
                <a:latin typeface="Mona Sans" pitchFamily="2" charset="77"/>
                <a:cs typeface="Mona Sans" pitchFamily="2" charset="77"/>
              </a:defRPr>
            </a:lvl1pPr>
            <a:lvl2pPr>
              <a:defRPr b="0" i="0">
                <a:latin typeface="Mona Sans" pitchFamily="2" charset="77"/>
                <a:cs typeface="Mona Sans" pitchFamily="2" charset="77"/>
              </a:defRPr>
            </a:lvl2pPr>
            <a:lvl3pPr>
              <a:defRPr b="0" i="0">
                <a:latin typeface="Mona Sans" pitchFamily="2" charset="77"/>
                <a:cs typeface="Mona Sans" pitchFamily="2" charset="77"/>
              </a:defRPr>
            </a:lvl3pPr>
            <a:lvl4pPr>
              <a:defRPr b="0" i="0">
                <a:latin typeface="Mona Sans" pitchFamily="2" charset="77"/>
                <a:cs typeface="Mona Sans" pitchFamily="2" charset="77"/>
              </a:defRPr>
            </a:lvl4pPr>
            <a:lvl5pPr>
              <a:defRPr b="0" i="0">
                <a:latin typeface="Mona Sans" pitchFamily="2" charset="77"/>
                <a:cs typeface="Mona Sans" pitchFamily="2" charset="77"/>
              </a:defRPr>
            </a:lvl5pPr>
          </a:lstStyle>
          <a:p>
            <a:pPr lvl="0"/>
            <a:r>
              <a:rPr lang="en-US"/>
              <a:t>Subtitle information</a:t>
            </a:r>
          </a:p>
        </p:txBody>
      </p:sp>
      <p:sp>
        <p:nvSpPr>
          <p:cNvPr id="7" name="Text Placeholder 23">
            <a:extLst>
              <a:ext uri="{FF2B5EF4-FFF2-40B4-BE49-F238E27FC236}">
                <a16:creationId xmlns:a16="http://schemas.microsoft.com/office/drawing/2014/main" id="{CAF34A05-F979-67CE-8D0B-93ACC8868D9E}"/>
              </a:ext>
            </a:extLst>
          </p:cNvPr>
          <p:cNvSpPr>
            <a:spLocks noGrp="1"/>
          </p:cNvSpPr>
          <p:nvPr>
            <p:ph type="body" sz="quarter" idx="32" hasCustomPrompt="1"/>
          </p:nvPr>
        </p:nvSpPr>
        <p:spPr>
          <a:xfrm>
            <a:off x="402442" y="398216"/>
            <a:ext cx="11391691" cy="365760"/>
          </a:xfrm>
          <a:prstGeom prst="rect">
            <a:avLst/>
          </a:prstGeom>
        </p:spPr>
        <p:txBody>
          <a:bodyPr lIns="0" tIns="0" rIns="0" bIns="0" anchor="ctr" anchorCtr="0">
            <a:noAutofit/>
          </a:bodyPr>
          <a:lstStyle>
            <a:lvl1pPr marL="0" indent="0" algn="l">
              <a:buNone/>
              <a:defRPr sz="1400" b="0" i="0" cap="all" baseline="0">
                <a:solidFill>
                  <a:schemeClr val="bg2"/>
                </a:solidFill>
                <a:latin typeface="Mona Sans Mono" pitchFamily="2" charset="77"/>
                <a:cs typeface="Arial" panose="020B0604020202020204" pitchFamily="34" charset="0"/>
              </a:defRPr>
            </a:lvl1pPr>
            <a:lvl2pPr marL="457017" indent="0">
              <a:buNone/>
              <a:defRPr/>
            </a:lvl2pPr>
            <a:lvl3pPr marL="914034" indent="0">
              <a:buNone/>
              <a:defRPr/>
            </a:lvl3pPr>
            <a:lvl4pPr marL="1371051" indent="0">
              <a:buNone/>
              <a:defRPr/>
            </a:lvl4pPr>
            <a:lvl5pPr marL="1828068" indent="0">
              <a:buNone/>
              <a:defRPr/>
            </a:lvl5pPr>
          </a:lstStyle>
          <a:p>
            <a:pPr lvl="0"/>
            <a:r>
              <a:rPr lang="en-US"/>
              <a:t>Optional header</a:t>
            </a:r>
          </a:p>
        </p:txBody>
      </p:sp>
      <p:sp>
        <p:nvSpPr>
          <p:cNvPr id="9" name="Rectangle 8">
            <a:extLst>
              <a:ext uri="{FF2B5EF4-FFF2-40B4-BE49-F238E27FC236}">
                <a16:creationId xmlns:a16="http://schemas.microsoft.com/office/drawing/2014/main" id="{C4C056C1-2865-9CB8-CB36-2D1F97AA0222}"/>
              </a:ext>
            </a:extLst>
          </p:cNvPr>
          <p:cNvSpPr/>
          <p:nvPr userDrawn="1"/>
        </p:nvSpPr>
        <p:spPr>
          <a:xfrm>
            <a:off x="-63" y="6437150"/>
            <a:ext cx="12192127" cy="18288"/>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13" name="Rectangle 12">
            <a:extLst>
              <a:ext uri="{FF2B5EF4-FFF2-40B4-BE49-F238E27FC236}">
                <a16:creationId xmlns:a16="http://schemas.microsoft.com/office/drawing/2014/main" id="{19CC8A02-7DFE-BBD6-BA6B-3E0FEA9D0F18}"/>
              </a:ext>
            </a:extLst>
          </p:cNvPr>
          <p:cNvSpPr/>
          <p:nvPr userDrawn="1"/>
        </p:nvSpPr>
        <p:spPr>
          <a:xfrm>
            <a:off x="11784986" y="6455664"/>
            <a:ext cx="9146" cy="402336"/>
          </a:xfrm>
          <a:prstGeom prst="rect">
            <a:avLst/>
          </a:prstGeom>
          <a:solidFill>
            <a:srgbClr val="90969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pic>
        <p:nvPicPr>
          <p:cNvPr id="14" name="Graphic 13">
            <a:extLst>
              <a:ext uri="{FF2B5EF4-FFF2-40B4-BE49-F238E27FC236}">
                <a16:creationId xmlns:a16="http://schemas.microsoft.com/office/drawing/2014/main" id="{178287EB-93A9-A71F-B19F-C6930FEA3000}"/>
              </a:ext>
              <a:ext uri="{C183D7F6-B498-43B3-948B-1728B52AA6E4}">
                <adec:decorative xmlns:adec="http://schemas.microsoft.com/office/drawing/2017/decorative" val="1"/>
              </a:ext>
            </a:extLst>
          </p:cNvPr>
          <p:cNvPicPr/>
          <p:nvPr userDrawn="1"/>
        </p:nvPicPr>
        <p:blipFill>
          <a:blip>
            <a:extLst>
              <a:ext uri="{96DAC541-7B7A-43D3-8B79-37D633B846F1}">
                <asvg:svgBlip xmlns:asvg="http://schemas.microsoft.com/office/drawing/2016/SVG/main" r:embed="rId2"/>
              </a:ext>
            </a:extLst>
          </a:blip>
          <a:stretch>
            <a:fillRect/>
          </a:stretch>
        </p:blipFill>
        <p:spPr>
          <a:xfrm>
            <a:off x="11862915" y="6530994"/>
            <a:ext cx="260367" cy="251679"/>
          </a:xfrm>
          <a:prstGeom prst="rect">
            <a:avLst/>
          </a:prstGeom>
        </p:spPr>
      </p:pic>
      <p:sp>
        <p:nvSpPr>
          <p:cNvPr id="15" name="Text Placeholder 13">
            <a:extLst>
              <a:ext uri="{FF2B5EF4-FFF2-40B4-BE49-F238E27FC236}">
                <a16:creationId xmlns:a16="http://schemas.microsoft.com/office/drawing/2014/main" id="{0036C648-5D50-5FAE-8829-8ACC35324E0A}"/>
              </a:ext>
            </a:extLst>
          </p:cNvPr>
          <p:cNvSpPr>
            <a:spLocks noGrp="1"/>
          </p:cNvSpPr>
          <p:nvPr>
            <p:ph type="body" sz="quarter" idx="10" hasCustomPrompt="1"/>
          </p:nvPr>
        </p:nvSpPr>
        <p:spPr>
          <a:xfrm>
            <a:off x="188962" y="6595278"/>
            <a:ext cx="11498032" cy="123111"/>
          </a:xfrm>
          <a:prstGeom prst="rect">
            <a:avLst/>
          </a:prstGeom>
        </p:spPr>
        <p:txBody>
          <a:bodyPr lIns="0" tIns="0" rIns="0" bIns="0" anchor="ctr"/>
          <a:lstStyle>
            <a:lvl1pPr algn="r">
              <a:defRPr sz="800" cap="all" baseline="0">
                <a:solidFill>
                  <a:schemeClr val="bg2"/>
                </a:solidFill>
                <a:latin typeface="Mona Sans Mono" pitchFamily="2" charset="77"/>
                <a:cs typeface="Mona Sans Mono" pitchFamily="2" charset="77"/>
              </a:defRPr>
            </a:lvl1pPr>
          </a:lstStyle>
          <a:p>
            <a:pPr lvl="0"/>
            <a:r>
              <a:rPr lang="en-US"/>
              <a:t>OPTIONAL</a:t>
            </a:r>
          </a:p>
        </p:txBody>
      </p:sp>
      <p:sp>
        <p:nvSpPr>
          <p:cNvPr id="17" name="Text Placeholder 16">
            <a:extLst>
              <a:ext uri="{FF2B5EF4-FFF2-40B4-BE49-F238E27FC236}">
                <a16:creationId xmlns:a16="http://schemas.microsoft.com/office/drawing/2014/main" id="{3A6EDB0E-FBDD-D920-1516-D5EDAB5A6CEF}"/>
              </a:ext>
            </a:extLst>
          </p:cNvPr>
          <p:cNvSpPr>
            <a:spLocks noGrp="1"/>
          </p:cNvSpPr>
          <p:nvPr>
            <p:ph type="body" sz="quarter" idx="33" hasCustomPrompt="1"/>
          </p:nvPr>
        </p:nvSpPr>
        <p:spPr>
          <a:xfrm>
            <a:off x="402442" y="796387"/>
            <a:ext cx="11391691" cy="914288"/>
          </a:xfrm>
          <a:prstGeom prst="rect">
            <a:avLst/>
          </a:prstGeom>
        </p:spPr>
        <p:txBody>
          <a:bodyPr lIns="0" tIns="0" rIns="0" bIns="0"/>
          <a:lstStyle>
            <a:lvl1pPr>
              <a:defRPr sz="4800">
                <a:latin typeface="+mj-lt"/>
              </a:defRPr>
            </a:lvl1pPr>
          </a:lstStyle>
          <a:p>
            <a:pPr lvl="0"/>
            <a:r>
              <a:rPr lang="en-US"/>
              <a:t>Title should be less than 10 words</a:t>
            </a:r>
          </a:p>
        </p:txBody>
      </p:sp>
    </p:spTree>
    <p:extLst>
      <p:ext uri="{BB962C8B-B14F-4D97-AF65-F5344CB8AC3E}">
        <p14:creationId xmlns:p14="http://schemas.microsoft.com/office/powerpoint/2010/main" val="469945655"/>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and Subtitle">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0B7315C-F79F-EF95-C150-B736579DECD5}"/>
              </a:ext>
            </a:extLst>
          </p:cNvPr>
          <p:cNvSpPr>
            <a:spLocks noGrp="1"/>
          </p:cNvSpPr>
          <p:nvPr>
            <p:ph idx="1" hasCustomPrompt="1"/>
          </p:nvPr>
        </p:nvSpPr>
        <p:spPr>
          <a:xfrm>
            <a:off x="402439" y="1710900"/>
            <a:ext cx="11387245" cy="4327581"/>
          </a:xfrm>
          <a:prstGeom prst="rect">
            <a:avLst/>
          </a:prstGeom>
        </p:spPr>
        <p:txBody>
          <a:bodyPr vert="horz" lIns="0" tIns="0" rIns="0" bIns="0" rtlCol="0" anchor="b">
            <a:normAutofit/>
          </a:bodyPr>
          <a:lstStyle>
            <a:lvl1pPr>
              <a:defRPr b="0" i="0">
                <a:solidFill>
                  <a:schemeClr val="bg2"/>
                </a:solidFill>
                <a:latin typeface="Mona Sans" pitchFamily="2" charset="77"/>
                <a:cs typeface="Mona Sans" pitchFamily="2" charset="77"/>
              </a:defRPr>
            </a:lvl1pPr>
            <a:lvl2pPr>
              <a:defRPr b="0" i="0">
                <a:latin typeface="Mona Sans" pitchFamily="2" charset="77"/>
                <a:cs typeface="Mona Sans" pitchFamily="2" charset="77"/>
              </a:defRPr>
            </a:lvl2pPr>
            <a:lvl3pPr>
              <a:defRPr b="0" i="0">
                <a:latin typeface="Mona Sans" pitchFamily="2" charset="77"/>
                <a:cs typeface="Mona Sans" pitchFamily="2" charset="77"/>
              </a:defRPr>
            </a:lvl3pPr>
            <a:lvl4pPr>
              <a:defRPr b="0" i="0">
                <a:latin typeface="Mona Sans" pitchFamily="2" charset="77"/>
                <a:cs typeface="Mona Sans" pitchFamily="2" charset="77"/>
              </a:defRPr>
            </a:lvl4pPr>
            <a:lvl5pPr>
              <a:defRPr b="0" i="0">
                <a:latin typeface="Mona Sans" pitchFamily="2" charset="77"/>
                <a:cs typeface="Mona Sans" pitchFamily="2" charset="77"/>
              </a:defRPr>
            </a:lvl5pPr>
          </a:lstStyle>
          <a:p>
            <a:pPr lvl="0"/>
            <a:r>
              <a:rPr lang="en-US"/>
              <a:t>Subtitle information</a:t>
            </a:r>
          </a:p>
        </p:txBody>
      </p:sp>
      <p:sp>
        <p:nvSpPr>
          <p:cNvPr id="4" name="Text Placeholder 23">
            <a:extLst>
              <a:ext uri="{FF2B5EF4-FFF2-40B4-BE49-F238E27FC236}">
                <a16:creationId xmlns:a16="http://schemas.microsoft.com/office/drawing/2014/main" id="{1BD51200-706F-8BEB-8FEA-885B00BD21D5}"/>
              </a:ext>
            </a:extLst>
          </p:cNvPr>
          <p:cNvSpPr>
            <a:spLocks noGrp="1"/>
          </p:cNvSpPr>
          <p:nvPr>
            <p:ph type="body" sz="quarter" idx="32" hasCustomPrompt="1"/>
          </p:nvPr>
        </p:nvSpPr>
        <p:spPr>
          <a:xfrm>
            <a:off x="402442" y="398216"/>
            <a:ext cx="11387245" cy="365760"/>
          </a:xfrm>
          <a:prstGeom prst="rect">
            <a:avLst/>
          </a:prstGeom>
        </p:spPr>
        <p:txBody>
          <a:bodyPr lIns="0" tIns="0" rIns="0" bIns="0" anchor="ctr" anchorCtr="0">
            <a:noAutofit/>
          </a:bodyPr>
          <a:lstStyle>
            <a:lvl1pPr marL="0" indent="0" algn="l">
              <a:buNone/>
              <a:defRPr sz="1400" b="0" i="0" cap="all" baseline="0">
                <a:solidFill>
                  <a:schemeClr val="bg2"/>
                </a:solidFill>
                <a:latin typeface="Mona Sans Mono" pitchFamily="2" charset="77"/>
                <a:cs typeface="Arial" panose="020B0604020202020204" pitchFamily="34" charset="0"/>
              </a:defRPr>
            </a:lvl1pPr>
            <a:lvl2pPr marL="457017" indent="0">
              <a:buNone/>
              <a:defRPr/>
            </a:lvl2pPr>
            <a:lvl3pPr marL="914034" indent="0">
              <a:buNone/>
              <a:defRPr/>
            </a:lvl3pPr>
            <a:lvl4pPr marL="1371051" indent="0">
              <a:buNone/>
              <a:defRPr/>
            </a:lvl4pPr>
            <a:lvl5pPr marL="1828068" indent="0">
              <a:buNone/>
              <a:defRPr/>
            </a:lvl5pPr>
          </a:lstStyle>
          <a:p>
            <a:pPr lvl="0"/>
            <a:r>
              <a:rPr lang="en-US"/>
              <a:t>Optional header</a:t>
            </a:r>
          </a:p>
        </p:txBody>
      </p:sp>
      <p:sp>
        <p:nvSpPr>
          <p:cNvPr id="2" name="Rectangle 1">
            <a:extLst>
              <a:ext uri="{FF2B5EF4-FFF2-40B4-BE49-F238E27FC236}">
                <a16:creationId xmlns:a16="http://schemas.microsoft.com/office/drawing/2014/main" id="{BBF56353-DF1C-180C-3167-5E6573ECF7A1}"/>
              </a:ext>
            </a:extLst>
          </p:cNvPr>
          <p:cNvSpPr/>
          <p:nvPr userDrawn="1"/>
        </p:nvSpPr>
        <p:spPr>
          <a:xfrm>
            <a:off x="-63" y="6437150"/>
            <a:ext cx="12192127" cy="18288"/>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10" name="Rectangle 9">
            <a:extLst>
              <a:ext uri="{FF2B5EF4-FFF2-40B4-BE49-F238E27FC236}">
                <a16:creationId xmlns:a16="http://schemas.microsoft.com/office/drawing/2014/main" id="{85736C9A-CC3C-D5F3-83AB-AA20DD9C31E8}"/>
              </a:ext>
            </a:extLst>
          </p:cNvPr>
          <p:cNvSpPr/>
          <p:nvPr userDrawn="1"/>
        </p:nvSpPr>
        <p:spPr>
          <a:xfrm>
            <a:off x="11784986" y="6455664"/>
            <a:ext cx="9146" cy="402336"/>
          </a:xfrm>
          <a:prstGeom prst="rect">
            <a:avLst/>
          </a:prstGeom>
          <a:solidFill>
            <a:srgbClr val="90969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pic>
        <p:nvPicPr>
          <p:cNvPr id="11" name="Graphic 10">
            <a:extLst>
              <a:ext uri="{FF2B5EF4-FFF2-40B4-BE49-F238E27FC236}">
                <a16:creationId xmlns:a16="http://schemas.microsoft.com/office/drawing/2014/main" id="{984EFCAB-3783-2D7E-DBF5-88A127A2A320}"/>
              </a:ext>
              <a:ext uri="{C183D7F6-B498-43B3-948B-1728B52AA6E4}">
                <adec:decorative xmlns:adec="http://schemas.microsoft.com/office/drawing/2017/decorative" val="1"/>
              </a:ext>
            </a:extLst>
          </p:cNvPr>
          <p:cNvPicPr/>
          <p:nvPr userDrawn="1"/>
        </p:nvPicPr>
        <p:blipFill>
          <a:blip>
            <a:extLst>
              <a:ext uri="{96DAC541-7B7A-43D3-8B79-37D633B846F1}">
                <asvg:svgBlip xmlns:asvg="http://schemas.microsoft.com/office/drawing/2016/SVG/main" r:embed="rId2"/>
              </a:ext>
            </a:extLst>
          </a:blip>
          <a:stretch>
            <a:fillRect/>
          </a:stretch>
        </p:blipFill>
        <p:spPr>
          <a:xfrm>
            <a:off x="11862915" y="6530994"/>
            <a:ext cx="260367" cy="251679"/>
          </a:xfrm>
          <a:prstGeom prst="rect">
            <a:avLst/>
          </a:prstGeom>
        </p:spPr>
      </p:pic>
      <p:sp>
        <p:nvSpPr>
          <p:cNvPr id="12" name="Text Placeholder 13">
            <a:extLst>
              <a:ext uri="{FF2B5EF4-FFF2-40B4-BE49-F238E27FC236}">
                <a16:creationId xmlns:a16="http://schemas.microsoft.com/office/drawing/2014/main" id="{AEE5DD3E-67D1-B640-D57E-57FB6279FB0A}"/>
              </a:ext>
            </a:extLst>
          </p:cNvPr>
          <p:cNvSpPr>
            <a:spLocks noGrp="1"/>
          </p:cNvSpPr>
          <p:nvPr>
            <p:ph type="body" sz="quarter" idx="10" hasCustomPrompt="1"/>
          </p:nvPr>
        </p:nvSpPr>
        <p:spPr>
          <a:xfrm>
            <a:off x="188962" y="6595278"/>
            <a:ext cx="11498032" cy="123111"/>
          </a:xfrm>
          <a:prstGeom prst="rect">
            <a:avLst/>
          </a:prstGeom>
        </p:spPr>
        <p:txBody>
          <a:bodyPr lIns="0" tIns="0" rIns="0" bIns="0" anchor="ctr"/>
          <a:lstStyle>
            <a:lvl1pPr algn="r">
              <a:defRPr sz="800" cap="all" baseline="0">
                <a:solidFill>
                  <a:schemeClr val="bg2"/>
                </a:solidFill>
                <a:latin typeface="Mona Sans Mono" pitchFamily="2" charset="77"/>
                <a:cs typeface="Mona Sans Mono" pitchFamily="2" charset="77"/>
              </a:defRPr>
            </a:lvl1pPr>
          </a:lstStyle>
          <a:p>
            <a:pPr lvl="0"/>
            <a:r>
              <a:rPr lang="en-US"/>
              <a:t>OPTIONAL</a:t>
            </a:r>
          </a:p>
        </p:txBody>
      </p:sp>
      <p:sp>
        <p:nvSpPr>
          <p:cNvPr id="7" name="Text Placeholder 6">
            <a:extLst>
              <a:ext uri="{FF2B5EF4-FFF2-40B4-BE49-F238E27FC236}">
                <a16:creationId xmlns:a16="http://schemas.microsoft.com/office/drawing/2014/main" id="{B17385DE-1F4E-CAC0-64B7-6EA418C69AF9}"/>
              </a:ext>
            </a:extLst>
          </p:cNvPr>
          <p:cNvSpPr>
            <a:spLocks noGrp="1"/>
          </p:cNvSpPr>
          <p:nvPr>
            <p:ph type="body" sz="quarter" idx="33" hasCustomPrompt="1"/>
          </p:nvPr>
        </p:nvSpPr>
        <p:spPr>
          <a:xfrm>
            <a:off x="402440" y="772686"/>
            <a:ext cx="11387245" cy="914400"/>
          </a:xfrm>
          <a:prstGeom prst="rect">
            <a:avLst/>
          </a:prstGeom>
        </p:spPr>
        <p:txBody>
          <a:bodyPr lIns="0" tIns="0" rIns="0" bIns="0"/>
          <a:lstStyle>
            <a:lvl1pPr>
              <a:defRPr sz="4800">
                <a:latin typeface="+mj-lt"/>
              </a:defRPr>
            </a:lvl1pPr>
          </a:lstStyle>
          <a:p>
            <a:pPr lvl="0"/>
            <a:r>
              <a:rPr lang="en-US"/>
              <a:t>Title should be less than 10 words</a:t>
            </a:r>
          </a:p>
        </p:txBody>
      </p:sp>
    </p:spTree>
    <p:extLst>
      <p:ext uri="{BB962C8B-B14F-4D97-AF65-F5344CB8AC3E}">
        <p14:creationId xmlns:p14="http://schemas.microsoft.com/office/powerpoint/2010/main" val="2235496331"/>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wo statements">
    <p:spTree>
      <p:nvGrpSpPr>
        <p:cNvPr id="1" name=""/>
        <p:cNvGrpSpPr/>
        <p:nvPr/>
      </p:nvGrpSpPr>
      <p:grpSpPr>
        <a:xfrm>
          <a:off x="0" y="0"/>
          <a:ext cx="0" cy="0"/>
          <a:chOff x="0" y="0"/>
          <a:chExt cx="0" cy="0"/>
        </a:xfrm>
      </p:grpSpPr>
      <p:sp>
        <p:nvSpPr>
          <p:cNvPr id="4" name="Text Placeholder 23">
            <a:extLst>
              <a:ext uri="{FF2B5EF4-FFF2-40B4-BE49-F238E27FC236}">
                <a16:creationId xmlns:a16="http://schemas.microsoft.com/office/drawing/2014/main" id="{1BD51200-706F-8BEB-8FEA-885B00BD21D5}"/>
              </a:ext>
            </a:extLst>
          </p:cNvPr>
          <p:cNvSpPr>
            <a:spLocks noGrp="1"/>
          </p:cNvSpPr>
          <p:nvPr>
            <p:ph type="body" sz="quarter" idx="32" hasCustomPrompt="1"/>
          </p:nvPr>
        </p:nvSpPr>
        <p:spPr>
          <a:xfrm>
            <a:off x="402442" y="398216"/>
            <a:ext cx="5492589" cy="365760"/>
          </a:xfrm>
          <a:prstGeom prst="rect">
            <a:avLst/>
          </a:prstGeom>
        </p:spPr>
        <p:txBody>
          <a:bodyPr lIns="0" tIns="0" rIns="0" bIns="0" anchor="ctr" anchorCtr="0">
            <a:noAutofit/>
          </a:bodyPr>
          <a:lstStyle>
            <a:lvl1pPr marL="0" indent="0" algn="l">
              <a:buNone/>
              <a:defRPr sz="1400" b="0" i="0" cap="all" baseline="0">
                <a:solidFill>
                  <a:schemeClr val="bg2"/>
                </a:solidFill>
                <a:latin typeface="Mona Sans Mono" pitchFamily="2" charset="77"/>
                <a:cs typeface="Arial" panose="020B0604020202020204" pitchFamily="34" charset="0"/>
              </a:defRPr>
            </a:lvl1pPr>
            <a:lvl2pPr marL="457017" indent="0">
              <a:buNone/>
              <a:defRPr/>
            </a:lvl2pPr>
            <a:lvl3pPr marL="914034" indent="0">
              <a:buNone/>
              <a:defRPr/>
            </a:lvl3pPr>
            <a:lvl4pPr marL="1371051" indent="0">
              <a:buNone/>
              <a:defRPr/>
            </a:lvl4pPr>
            <a:lvl5pPr marL="1828068" indent="0">
              <a:buNone/>
              <a:defRPr/>
            </a:lvl5pPr>
          </a:lstStyle>
          <a:p>
            <a:pPr lvl="0"/>
            <a:r>
              <a:rPr lang="en-US"/>
              <a:t>Optional header</a:t>
            </a:r>
          </a:p>
        </p:txBody>
      </p:sp>
      <p:sp>
        <p:nvSpPr>
          <p:cNvPr id="2" name="Text Placeholder 23">
            <a:extLst>
              <a:ext uri="{FF2B5EF4-FFF2-40B4-BE49-F238E27FC236}">
                <a16:creationId xmlns:a16="http://schemas.microsoft.com/office/drawing/2014/main" id="{40E2A87D-A5DE-4A0A-86A5-0BECF3D1FA82}"/>
              </a:ext>
            </a:extLst>
          </p:cNvPr>
          <p:cNvSpPr>
            <a:spLocks noGrp="1"/>
          </p:cNvSpPr>
          <p:nvPr>
            <p:ph type="body" sz="quarter" idx="22" hasCustomPrompt="1"/>
          </p:nvPr>
        </p:nvSpPr>
        <p:spPr>
          <a:xfrm>
            <a:off x="6292395" y="982893"/>
            <a:ext cx="5520095" cy="457200"/>
          </a:xfrm>
          <a:prstGeom prst="rect">
            <a:avLst/>
          </a:prstGeom>
        </p:spPr>
        <p:txBody>
          <a:bodyPr anchor="b" anchorCtr="0">
            <a:noAutofit/>
          </a:bodyPr>
          <a:lstStyle>
            <a:lvl1pPr marL="0" indent="0" algn="l">
              <a:buNone/>
              <a:defRPr sz="1799" b="0" i="0">
                <a:latin typeface="Mona Sans Display" pitchFamily="2" charset="77"/>
                <a:cs typeface="Mona Sans Display" pitchFamily="2" charset="77"/>
              </a:defRPr>
            </a:lvl1pPr>
            <a:lvl2pPr marL="457017" indent="0">
              <a:buNone/>
              <a:defRPr/>
            </a:lvl2pPr>
            <a:lvl3pPr marL="914034" indent="0">
              <a:buNone/>
              <a:defRPr/>
            </a:lvl3pPr>
            <a:lvl4pPr marL="1371051" indent="0">
              <a:buNone/>
              <a:defRPr/>
            </a:lvl4pPr>
            <a:lvl5pPr marL="1828068" indent="0">
              <a:buNone/>
              <a:defRPr/>
            </a:lvl5pPr>
          </a:lstStyle>
          <a:p>
            <a:pPr lvl="0"/>
            <a:r>
              <a:rPr lang="en-US"/>
              <a:t>Statement 1</a:t>
            </a:r>
          </a:p>
        </p:txBody>
      </p:sp>
      <p:sp>
        <p:nvSpPr>
          <p:cNvPr id="10" name="Text Placeholder 23">
            <a:extLst>
              <a:ext uri="{FF2B5EF4-FFF2-40B4-BE49-F238E27FC236}">
                <a16:creationId xmlns:a16="http://schemas.microsoft.com/office/drawing/2014/main" id="{7109B96C-8313-5FB8-0511-F88E38175FC8}"/>
              </a:ext>
            </a:extLst>
          </p:cNvPr>
          <p:cNvSpPr>
            <a:spLocks noGrp="1"/>
          </p:cNvSpPr>
          <p:nvPr>
            <p:ph type="body" sz="quarter" idx="23" hasCustomPrompt="1"/>
          </p:nvPr>
        </p:nvSpPr>
        <p:spPr>
          <a:xfrm>
            <a:off x="6292395" y="1463659"/>
            <a:ext cx="5520094" cy="914400"/>
          </a:xfrm>
          <a:prstGeom prst="rect">
            <a:avLst/>
          </a:prstGeom>
        </p:spPr>
        <p:txBody>
          <a:bodyPr anchor="t">
            <a:noAutofit/>
          </a:bodyPr>
          <a:lstStyle>
            <a:lvl1pPr marL="0" indent="0" algn="l">
              <a:buNone/>
              <a:defRPr sz="1599" b="0" i="0">
                <a:solidFill>
                  <a:schemeClr val="bg2"/>
                </a:solidFill>
                <a:latin typeface="Mona Sans" pitchFamily="2" charset="77"/>
                <a:cs typeface="Arial" panose="020B0604020202020204" pitchFamily="34" charset="0"/>
              </a:defRPr>
            </a:lvl1pPr>
            <a:lvl2pPr marL="457017" indent="0">
              <a:buNone/>
              <a:defRPr/>
            </a:lvl2pPr>
            <a:lvl3pPr marL="914034" indent="0">
              <a:buNone/>
              <a:defRPr/>
            </a:lvl3pPr>
            <a:lvl4pPr marL="1371051" indent="0">
              <a:buNone/>
              <a:defRPr/>
            </a:lvl4pPr>
            <a:lvl5pPr marL="1828068" indent="0">
              <a:buNone/>
              <a:defRPr/>
            </a:lvl5pPr>
          </a:lstStyle>
          <a:p>
            <a:pPr lvl="0"/>
            <a:r>
              <a:rPr lang="en-US"/>
              <a:t>Keep your description under three lines of text</a:t>
            </a:r>
          </a:p>
        </p:txBody>
      </p:sp>
      <p:sp>
        <p:nvSpPr>
          <p:cNvPr id="11" name="Picture Placeholder 24">
            <a:extLst>
              <a:ext uri="{FF2B5EF4-FFF2-40B4-BE49-F238E27FC236}">
                <a16:creationId xmlns:a16="http://schemas.microsoft.com/office/drawing/2014/main" id="{F199CAA9-2CD5-2DDB-03FE-0818FDDB69C5}"/>
              </a:ext>
            </a:extLst>
          </p:cNvPr>
          <p:cNvSpPr>
            <a:spLocks noGrp="1"/>
          </p:cNvSpPr>
          <p:nvPr>
            <p:ph type="pic" sz="quarter" idx="25" hasCustomPrompt="1"/>
          </p:nvPr>
        </p:nvSpPr>
        <p:spPr>
          <a:xfrm>
            <a:off x="6292395" y="398216"/>
            <a:ext cx="365760" cy="365760"/>
          </a:xfrm>
          <a:prstGeom prst="rect">
            <a:avLst/>
          </a:prstGeom>
        </p:spPr>
        <p:txBody>
          <a:bodyPr anchor="ctr">
            <a:normAutofit/>
          </a:bodyPr>
          <a:lstStyle>
            <a:lvl1pPr algn="ctr">
              <a:defRPr sz="600">
                <a:latin typeface="Mona Sans" pitchFamily="2" charset="77"/>
              </a:defRPr>
            </a:lvl1pPr>
          </a:lstStyle>
          <a:p>
            <a:r>
              <a:rPr lang="en-US" err="1"/>
              <a:t>Octicon</a:t>
            </a:r>
            <a:endParaRPr lang="en-US"/>
          </a:p>
        </p:txBody>
      </p:sp>
      <p:sp>
        <p:nvSpPr>
          <p:cNvPr id="18" name="Text Placeholder 23">
            <a:extLst>
              <a:ext uri="{FF2B5EF4-FFF2-40B4-BE49-F238E27FC236}">
                <a16:creationId xmlns:a16="http://schemas.microsoft.com/office/drawing/2014/main" id="{955B6ABE-A1F8-3B1B-3CA2-07C4E770C120}"/>
              </a:ext>
            </a:extLst>
          </p:cNvPr>
          <p:cNvSpPr>
            <a:spLocks noGrp="1"/>
          </p:cNvSpPr>
          <p:nvPr>
            <p:ph type="body" sz="quarter" idx="36" hasCustomPrompt="1"/>
          </p:nvPr>
        </p:nvSpPr>
        <p:spPr>
          <a:xfrm>
            <a:off x="6292395" y="3387135"/>
            <a:ext cx="5520095" cy="457200"/>
          </a:xfrm>
          <a:prstGeom prst="rect">
            <a:avLst/>
          </a:prstGeom>
        </p:spPr>
        <p:txBody>
          <a:bodyPr anchor="b" anchorCtr="0">
            <a:noAutofit/>
          </a:bodyPr>
          <a:lstStyle>
            <a:lvl1pPr marL="0" indent="0" algn="l">
              <a:buNone/>
              <a:defRPr sz="1799" b="0" i="0">
                <a:latin typeface="Mona Sans Display" pitchFamily="2" charset="77"/>
                <a:cs typeface="Mona Sans Display" pitchFamily="2" charset="77"/>
              </a:defRPr>
            </a:lvl1pPr>
            <a:lvl2pPr marL="457017" indent="0">
              <a:buNone/>
              <a:defRPr/>
            </a:lvl2pPr>
            <a:lvl3pPr marL="914034" indent="0">
              <a:buNone/>
              <a:defRPr/>
            </a:lvl3pPr>
            <a:lvl4pPr marL="1371051" indent="0">
              <a:buNone/>
              <a:defRPr/>
            </a:lvl4pPr>
            <a:lvl5pPr marL="1828068" indent="0">
              <a:buNone/>
              <a:defRPr/>
            </a:lvl5pPr>
          </a:lstStyle>
          <a:p>
            <a:pPr lvl="0"/>
            <a:r>
              <a:rPr lang="en-US"/>
              <a:t>Statement 2</a:t>
            </a:r>
          </a:p>
        </p:txBody>
      </p:sp>
      <p:sp>
        <p:nvSpPr>
          <p:cNvPr id="19" name="Text Placeholder 23">
            <a:extLst>
              <a:ext uri="{FF2B5EF4-FFF2-40B4-BE49-F238E27FC236}">
                <a16:creationId xmlns:a16="http://schemas.microsoft.com/office/drawing/2014/main" id="{B3F841DA-3ACD-2192-262B-345B56A28238}"/>
              </a:ext>
            </a:extLst>
          </p:cNvPr>
          <p:cNvSpPr>
            <a:spLocks noGrp="1"/>
          </p:cNvSpPr>
          <p:nvPr>
            <p:ph type="body" sz="quarter" idx="37" hasCustomPrompt="1"/>
          </p:nvPr>
        </p:nvSpPr>
        <p:spPr>
          <a:xfrm>
            <a:off x="6292395" y="3867901"/>
            <a:ext cx="5520094" cy="914400"/>
          </a:xfrm>
          <a:prstGeom prst="rect">
            <a:avLst/>
          </a:prstGeom>
        </p:spPr>
        <p:txBody>
          <a:bodyPr anchor="t">
            <a:noAutofit/>
          </a:bodyPr>
          <a:lstStyle>
            <a:lvl1pPr marL="0" indent="0" algn="l">
              <a:buNone/>
              <a:defRPr sz="1599" b="0" i="0">
                <a:solidFill>
                  <a:schemeClr val="bg2"/>
                </a:solidFill>
                <a:latin typeface="Mona Sans" pitchFamily="2" charset="77"/>
                <a:cs typeface="Arial" panose="020B0604020202020204" pitchFamily="34" charset="0"/>
              </a:defRPr>
            </a:lvl1pPr>
            <a:lvl2pPr marL="457017" indent="0">
              <a:buNone/>
              <a:defRPr/>
            </a:lvl2pPr>
            <a:lvl3pPr marL="914034" indent="0">
              <a:buNone/>
              <a:defRPr/>
            </a:lvl3pPr>
            <a:lvl4pPr marL="1371051" indent="0">
              <a:buNone/>
              <a:defRPr/>
            </a:lvl4pPr>
            <a:lvl5pPr marL="1828068" indent="0">
              <a:buNone/>
              <a:defRPr/>
            </a:lvl5pPr>
          </a:lstStyle>
          <a:p>
            <a:pPr lvl="0"/>
            <a:r>
              <a:rPr lang="en-US"/>
              <a:t>Keep your description under three lines of text</a:t>
            </a:r>
          </a:p>
        </p:txBody>
      </p:sp>
      <p:sp>
        <p:nvSpPr>
          <p:cNvPr id="20" name="Picture Placeholder 24">
            <a:extLst>
              <a:ext uri="{FF2B5EF4-FFF2-40B4-BE49-F238E27FC236}">
                <a16:creationId xmlns:a16="http://schemas.microsoft.com/office/drawing/2014/main" id="{29EE6702-BF86-98ED-0CEF-ACD05F7D293E}"/>
              </a:ext>
            </a:extLst>
          </p:cNvPr>
          <p:cNvSpPr>
            <a:spLocks noGrp="1"/>
          </p:cNvSpPr>
          <p:nvPr>
            <p:ph type="pic" sz="quarter" idx="38" hasCustomPrompt="1"/>
          </p:nvPr>
        </p:nvSpPr>
        <p:spPr>
          <a:xfrm>
            <a:off x="6292395" y="2802458"/>
            <a:ext cx="365760" cy="365760"/>
          </a:xfrm>
          <a:prstGeom prst="rect">
            <a:avLst/>
          </a:prstGeom>
        </p:spPr>
        <p:txBody>
          <a:bodyPr anchor="ctr">
            <a:normAutofit/>
          </a:bodyPr>
          <a:lstStyle>
            <a:lvl1pPr algn="ctr">
              <a:defRPr sz="600">
                <a:latin typeface="Mona Sans" pitchFamily="2" charset="77"/>
              </a:defRPr>
            </a:lvl1pPr>
          </a:lstStyle>
          <a:p>
            <a:r>
              <a:rPr lang="en-US" err="1"/>
              <a:t>Octicon</a:t>
            </a:r>
            <a:endParaRPr lang="en-US"/>
          </a:p>
        </p:txBody>
      </p:sp>
      <p:sp>
        <p:nvSpPr>
          <p:cNvPr id="3" name="Rectangle 2">
            <a:extLst>
              <a:ext uri="{FF2B5EF4-FFF2-40B4-BE49-F238E27FC236}">
                <a16:creationId xmlns:a16="http://schemas.microsoft.com/office/drawing/2014/main" id="{46DBE045-3989-B4D2-C481-262A5E1135DD}"/>
              </a:ext>
            </a:extLst>
          </p:cNvPr>
          <p:cNvSpPr/>
          <p:nvPr userDrawn="1"/>
        </p:nvSpPr>
        <p:spPr>
          <a:xfrm>
            <a:off x="-63" y="6437150"/>
            <a:ext cx="12192127" cy="18288"/>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12" name="Rectangle 11">
            <a:extLst>
              <a:ext uri="{FF2B5EF4-FFF2-40B4-BE49-F238E27FC236}">
                <a16:creationId xmlns:a16="http://schemas.microsoft.com/office/drawing/2014/main" id="{2FCB4DB2-B1A2-6B1E-AD77-8AD25DE2CE48}"/>
              </a:ext>
            </a:extLst>
          </p:cNvPr>
          <p:cNvSpPr/>
          <p:nvPr userDrawn="1"/>
        </p:nvSpPr>
        <p:spPr>
          <a:xfrm>
            <a:off x="11784986" y="6455664"/>
            <a:ext cx="9146" cy="402336"/>
          </a:xfrm>
          <a:prstGeom prst="rect">
            <a:avLst/>
          </a:prstGeom>
          <a:solidFill>
            <a:srgbClr val="90969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pic>
        <p:nvPicPr>
          <p:cNvPr id="13" name="Graphic 12">
            <a:extLst>
              <a:ext uri="{FF2B5EF4-FFF2-40B4-BE49-F238E27FC236}">
                <a16:creationId xmlns:a16="http://schemas.microsoft.com/office/drawing/2014/main" id="{C6FA71E9-88CB-077A-0131-BF7AA2F0953F}"/>
              </a:ext>
              <a:ext uri="{C183D7F6-B498-43B3-948B-1728B52AA6E4}">
                <adec:decorative xmlns:adec="http://schemas.microsoft.com/office/drawing/2017/decorative" val="1"/>
              </a:ext>
            </a:extLst>
          </p:cNvPr>
          <p:cNvPicPr/>
          <p:nvPr userDrawn="1"/>
        </p:nvPicPr>
        <p:blipFill>
          <a:blip>
            <a:extLst>
              <a:ext uri="{96DAC541-7B7A-43D3-8B79-37D633B846F1}">
                <asvg:svgBlip xmlns:asvg="http://schemas.microsoft.com/office/drawing/2016/SVG/main" r:embed="rId2"/>
              </a:ext>
            </a:extLst>
          </a:blip>
          <a:stretch>
            <a:fillRect/>
          </a:stretch>
        </p:blipFill>
        <p:spPr>
          <a:xfrm>
            <a:off x="11862915" y="6530994"/>
            <a:ext cx="260367" cy="251679"/>
          </a:xfrm>
          <a:prstGeom prst="rect">
            <a:avLst/>
          </a:prstGeom>
        </p:spPr>
      </p:pic>
      <p:sp>
        <p:nvSpPr>
          <p:cNvPr id="14" name="Text Placeholder 13">
            <a:extLst>
              <a:ext uri="{FF2B5EF4-FFF2-40B4-BE49-F238E27FC236}">
                <a16:creationId xmlns:a16="http://schemas.microsoft.com/office/drawing/2014/main" id="{3558AA2E-BA72-386A-A731-FB5E2EF1E992}"/>
              </a:ext>
            </a:extLst>
          </p:cNvPr>
          <p:cNvSpPr>
            <a:spLocks noGrp="1"/>
          </p:cNvSpPr>
          <p:nvPr>
            <p:ph type="body" sz="quarter" idx="10" hasCustomPrompt="1"/>
          </p:nvPr>
        </p:nvSpPr>
        <p:spPr>
          <a:xfrm>
            <a:off x="188962" y="6595278"/>
            <a:ext cx="11498032" cy="123111"/>
          </a:xfrm>
          <a:prstGeom prst="rect">
            <a:avLst/>
          </a:prstGeom>
        </p:spPr>
        <p:txBody>
          <a:bodyPr lIns="0" tIns="0" rIns="0" bIns="0" anchor="ctr"/>
          <a:lstStyle>
            <a:lvl1pPr algn="r">
              <a:defRPr sz="800" cap="all" baseline="0">
                <a:solidFill>
                  <a:schemeClr val="bg2"/>
                </a:solidFill>
                <a:latin typeface="Mona Sans Mono" pitchFamily="2" charset="77"/>
                <a:cs typeface="Mona Sans Mono" pitchFamily="2" charset="77"/>
              </a:defRPr>
            </a:lvl1pPr>
          </a:lstStyle>
          <a:p>
            <a:pPr lvl="0"/>
            <a:r>
              <a:rPr lang="en-US"/>
              <a:t>OPTIONAL</a:t>
            </a:r>
          </a:p>
        </p:txBody>
      </p:sp>
      <p:sp>
        <p:nvSpPr>
          <p:cNvPr id="7" name="Text Placeholder 6">
            <a:extLst>
              <a:ext uri="{FF2B5EF4-FFF2-40B4-BE49-F238E27FC236}">
                <a16:creationId xmlns:a16="http://schemas.microsoft.com/office/drawing/2014/main" id="{A6DD04C2-2BE9-5CC4-A432-C387C4544CE1}"/>
              </a:ext>
            </a:extLst>
          </p:cNvPr>
          <p:cNvSpPr>
            <a:spLocks noGrp="1"/>
          </p:cNvSpPr>
          <p:nvPr>
            <p:ph type="body" sz="quarter" idx="39" hasCustomPrompt="1"/>
          </p:nvPr>
        </p:nvSpPr>
        <p:spPr>
          <a:xfrm>
            <a:off x="402442" y="796205"/>
            <a:ext cx="5496976" cy="5239512"/>
          </a:xfrm>
          <a:prstGeom prst="rect">
            <a:avLst/>
          </a:prstGeom>
        </p:spPr>
        <p:txBody>
          <a:bodyPr lIns="0" tIns="0" rIns="0" bIns="0"/>
          <a:lstStyle>
            <a:lvl1pPr>
              <a:defRPr sz="4800">
                <a:latin typeface="+mj-lt"/>
              </a:defRPr>
            </a:lvl1pPr>
          </a:lstStyle>
          <a:p>
            <a:pPr lvl="0"/>
            <a:r>
              <a:rPr lang="en-US"/>
              <a:t>Title should be less than 10 words</a:t>
            </a:r>
          </a:p>
        </p:txBody>
      </p:sp>
    </p:spTree>
    <p:extLst>
      <p:ext uri="{BB962C8B-B14F-4D97-AF65-F5344CB8AC3E}">
        <p14:creationId xmlns:p14="http://schemas.microsoft.com/office/powerpoint/2010/main" val="819289485"/>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hree statements">
    <p:spTree>
      <p:nvGrpSpPr>
        <p:cNvPr id="1" name=""/>
        <p:cNvGrpSpPr/>
        <p:nvPr/>
      </p:nvGrpSpPr>
      <p:grpSpPr>
        <a:xfrm>
          <a:off x="0" y="0"/>
          <a:ext cx="0" cy="0"/>
          <a:chOff x="0" y="0"/>
          <a:chExt cx="0" cy="0"/>
        </a:xfrm>
      </p:grpSpPr>
      <p:sp>
        <p:nvSpPr>
          <p:cNvPr id="4" name="Text Placeholder 23">
            <a:extLst>
              <a:ext uri="{FF2B5EF4-FFF2-40B4-BE49-F238E27FC236}">
                <a16:creationId xmlns:a16="http://schemas.microsoft.com/office/drawing/2014/main" id="{1BD51200-706F-8BEB-8FEA-885B00BD21D5}"/>
              </a:ext>
            </a:extLst>
          </p:cNvPr>
          <p:cNvSpPr>
            <a:spLocks noGrp="1"/>
          </p:cNvSpPr>
          <p:nvPr>
            <p:ph type="body" sz="quarter" idx="32" hasCustomPrompt="1"/>
          </p:nvPr>
        </p:nvSpPr>
        <p:spPr>
          <a:xfrm>
            <a:off x="402442" y="398216"/>
            <a:ext cx="11391691" cy="365760"/>
          </a:xfrm>
          <a:prstGeom prst="rect">
            <a:avLst/>
          </a:prstGeom>
        </p:spPr>
        <p:txBody>
          <a:bodyPr lIns="0" tIns="0" rIns="0" bIns="0" anchor="ctr" anchorCtr="0">
            <a:noAutofit/>
          </a:bodyPr>
          <a:lstStyle>
            <a:lvl1pPr marL="0" indent="0" algn="l">
              <a:buNone/>
              <a:defRPr sz="1400" b="0" i="0" cap="all" baseline="0">
                <a:solidFill>
                  <a:schemeClr val="bg2"/>
                </a:solidFill>
                <a:latin typeface="Mona Sans Mono" pitchFamily="2" charset="77"/>
                <a:cs typeface="Arial" panose="020B0604020202020204" pitchFamily="34" charset="0"/>
              </a:defRPr>
            </a:lvl1pPr>
            <a:lvl2pPr marL="457017" indent="0">
              <a:buNone/>
              <a:defRPr/>
            </a:lvl2pPr>
            <a:lvl3pPr marL="914034" indent="0">
              <a:buNone/>
              <a:defRPr/>
            </a:lvl3pPr>
            <a:lvl4pPr marL="1371051" indent="0">
              <a:buNone/>
              <a:defRPr/>
            </a:lvl4pPr>
            <a:lvl5pPr marL="1828068" indent="0">
              <a:buNone/>
              <a:defRPr/>
            </a:lvl5pPr>
          </a:lstStyle>
          <a:p>
            <a:pPr lvl="0"/>
            <a:r>
              <a:rPr lang="en-US"/>
              <a:t>Optional header</a:t>
            </a:r>
          </a:p>
        </p:txBody>
      </p:sp>
      <p:sp>
        <p:nvSpPr>
          <p:cNvPr id="19" name="Text Placeholder 23">
            <a:extLst>
              <a:ext uri="{FF2B5EF4-FFF2-40B4-BE49-F238E27FC236}">
                <a16:creationId xmlns:a16="http://schemas.microsoft.com/office/drawing/2014/main" id="{0AB04BB2-EF53-0D5F-59AC-612F1848D9EC}"/>
              </a:ext>
            </a:extLst>
          </p:cNvPr>
          <p:cNvSpPr>
            <a:spLocks noGrp="1"/>
          </p:cNvSpPr>
          <p:nvPr>
            <p:ph type="body" sz="quarter" idx="36" hasCustomPrompt="1"/>
          </p:nvPr>
        </p:nvSpPr>
        <p:spPr>
          <a:xfrm>
            <a:off x="402442" y="3821924"/>
            <a:ext cx="3521357" cy="457200"/>
          </a:xfrm>
          <a:prstGeom prst="rect">
            <a:avLst/>
          </a:prstGeom>
        </p:spPr>
        <p:txBody>
          <a:bodyPr anchor="b" anchorCtr="0">
            <a:noAutofit/>
          </a:bodyPr>
          <a:lstStyle>
            <a:lvl1pPr marL="0" indent="0" algn="l">
              <a:buNone/>
              <a:defRPr sz="1799" b="0" i="0">
                <a:latin typeface="Mona Sans Display" pitchFamily="2" charset="77"/>
                <a:cs typeface="Mona Sans Display" pitchFamily="2" charset="77"/>
              </a:defRPr>
            </a:lvl1pPr>
            <a:lvl2pPr marL="457017" indent="0">
              <a:buNone/>
              <a:defRPr/>
            </a:lvl2pPr>
            <a:lvl3pPr marL="914034" indent="0">
              <a:buNone/>
              <a:defRPr/>
            </a:lvl3pPr>
            <a:lvl4pPr marL="1371051" indent="0">
              <a:buNone/>
              <a:defRPr/>
            </a:lvl4pPr>
            <a:lvl5pPr marL="1828068" indent="0">
              <a:buNone/>
              <a:defRPr/>
            </a:lvl5pPr>
          </a:lstStyle>
          <a:p>
            <a:pPr lvl="0"/>
            <a:r>
              <a:rPr lang="en-US"/>
              <a:t>Statement 1</a:t>
            </a:r>
          </a:p>
        </p:txBody>
      </p:sp>
      <p:sp>
        <p:nvSpPr>
          <p:cNvPr id="20" name="Text Placeholder 23">
            <a:extLst>
              <a:ext uri="{FF2B5EF4-FFF2-40B4-BE49-F238E27FC236}">
                <a16:creationId xmlns:a16="http://schemas.microsoft.com/office/drawing/2014/main" id="{EA40452B-ED90-469F-6FAA-80B8552227B3}"/>
              </a:ext>
            </a:extLst>
          </p:cNvPr>
          <p:cNvSpPr>
            <a:spLocks noGrp="1"/>
          </p:cNvSpPr>
          <p:nvPr>
            <p:ph type="body" sz="quarter" idx="37" hasCustomPrompt="1"/>
          </p:nvPr>
        </p:nvSpPr>
        <p:spPr>
          <a:xfrm>
            <a:off x="402441" y="4279124"/>
            <a:ext cx="3521357" cy="1755238"/>
          </a:xfrm>
          <a:prstGeom prst="rect">
            <a:avLst/>
          </a:prstGeom>
        </p:spPr>
        <p:txBody>
          <a:bodyPr anchor="t">
            <a:noAutofit/>
          </a:bodyPr>
          <a:lstStyle>
            <a:lvl1pPr marL="0" indent="0" algn="l">
              <a:buNone/>
              <a:defRPr sz="1599" b="0" i="0">
                <a:solidFill>
                  <a:schemeClr val="bg2"/>
                </a:solidFill>
                <a:latin typeface="Mona Sans" pitchFamily="2" charset="77"/>
                <a:cs typeface="Arial" panose="020B0604020202020204" pitchFamily="34" charset="0"/>
              </a:defRPr>
            </a:lvl1pPr>
            <a:lvl2pPr marL="457017" indent="0">
              <a:buNone/>
              <a:defRPr/>
            </a:lvl2pPr>
            <a:lvl3pPr marL="914034" indent="0">
              <a:buNone/>
              <a:defRPr/>
            </a:lvl3pPr>
            <a:lvl4pPr marL="1371051" indent="0">
              <a:buNone/>
              <a:defRPr/>
            </a:lvl4pPr>
            <a:lvl5pPr marL="1828068" indent="0">
              <a:buNone/>
              <a:defRPr/>
            </a:lvl5pPr>
          </a:lstStyle>
          <a:p>
            <a:pPr lvl="0"/>
            <a:r>
              <a:rPr lang="en-US"/>
              <a:t>Keep your description under three lines of text</a:t>
            </a:r>
          </a:p>
        </p:txBody>
      </p:sp>
      <p:sp>
        <p:nvSpPr>
          <p:cNvPr id="21" name="Picture Placeholder 24">
            <a:extLst>
              <a:ext uri="{FF2B5EF4-FFF2-40B4-BE49-F238E27FC236}">
                <a16:creationId xmlns:a16="http://schemas.microsoft.com/office/drawing/2014/main" id="{AA8835A6-7564-FBB3-C7DB-66E47AB8395D}"/>
              </a:ext>
            </a:extLst>
          </p:cNvPr>
          <p:cNvSpPr>
            <a:spLocks noGrp="1"/>
          </p:cNvSpPr>
          <p:nvPr>
            <p:ph type="pic" sz="quarter" idx="38" hasCustomPrompt="1"/>
          </p:nvPr>
        </p:nvSpPr>
        <p:spPr>
          <a:xfrm>
            <a:off x="402441" y="3237247"/>
            <a:ext cx="365760" cy="365760"/>
          </a:xfrm>
          <a:prstGeom prst="rect">
            <a:avLst/>
          </a:prstGeom>
        </p:spPr>
        <p:txBody>
          <a:bodyPr anchor="ctr">
            <a:normAutofit/>
          </a:bodyPr>
          <a:lstStyle>
            <a:lvl1pPr algn="ctr">
              <a:defRPr sz="600">
                <a:latin typeface="Mona Sans" pitchFamily="2" charset="77"/>
              </a:defRPr>
            </a:lvl1pPr>
          </a:lstStyle>
          <a:p>
            <a:r>
              <a:rPr lang="en-US" err="1"/>
              <a:t>Octicon</a:t>
            </a:r>
            <a:endParaRPr lang="en-US"/>
          </a:p>
        </p:txBody>
      </p:sp>
      <p:sp>
        <p:nvSpPr>
          <p:cNvPr id="29" name="Text Placeholder 23">
            <a:extLst>
              <a:ext uri="{FF2B5EF4-FFF2-40B4-BE49-F238E27FC236}">
                <a16:creationId xmlns:a16="http://schemas.microsoft.com/office/drawing/2014/main" id="{66253A00-68D8-34BB-947A-3462DCDAB29E}"/>
              </a:ext>
            </a:extLst>
          </p:cNvPr>
          <p:cNvSpPr>
            <a:spLocks noGrp="1"/>
          </p:cNvSpPr>
          <p:nvPr>
            <p:ph type="body" sz="quarter" idx="39" hasCustomPrompt="1"/>
          </p:nvPr>
        </p:nvSpPr>
        <p:spPr>
          <a:xfrm>
            <a:off x="4337608" y="3821924"/>
            <a:ext cx="3521357" cy="457200"/>
          </a:xfrm>
          <a:prstGeom prst="rect">
            <a:avLst/>
          </a:prstGeom>
        </p:spPr>
        <p:txBody>
          <a:bodyPr anchor="b" anchorCtr="0">
            <a:noAutofit/>
          </a:bodyPr>
          <a:lstStyle>
            <a:lvl1pPr marL="0" indent="0" algn="l">
              <a:buNone/>
              <a:defRPr sz="1799" b="0" i="0">
                <a:latin typeface="Mona Sans Display" pitchFamily="2" charset="77"/>
                <a:cs typeface="Mona Sans Display" pitchFamily="2" charset="77"/>
              </a:defRPr>
            </a:lvl1pPr>
            <a:lvl2pPr marL="457017" indent="0">
              <a:buNone/>
              <a:defRPr/>
            </a:lvl2pPr>
            <a:lvl3pPr marL="914034" indent="0">
              <a:buNone/>
              <a:defRPr/>
            </a:lvl3pPr>
            <a:lvl4pPr marL="1371051" indent="0">
              <a:buNone/>
              <a:defRPr/>
            </a:lvl4pPr>
            <a:lvl5pPr marL="1828068" indent="0">
              <a:buNone/>
              <a:defRPr/>
            </a:lvl5pPr>
          </a:lstStyle>
          <a:p>
            <a:pPr lvl="0"/>
            <a:r>
              <a:rPr lang="en-US"/>
              <a:t>Statement 2</a:t>
            </a:r>
          </a:p>
        </p:txBody>
      </p:sp>
      <p:sp>
        <p:nvSpPr>
          <p:cNvPr id="30" name="Text Placeholder 23">
            <a:extLst>
              <a:ext uri="{FF2B5EF4-FFF2-40B4-BE49-F238E27FC236}">
                <a16:creationId xmlns:a16="http://schemas.microsoft.com/office/drawing/2014/main" id="{565E2F00-7AA3-A63B-4D7F-E2206B2EFF5C}"/>
              </a:ext>
            </a:extLst>
          </p:cNvPr>
          <p:cNvSpPr>
            <a:spLocks noGrp="1"/>
          </p:cNvSpPr>
          <p:nvPr>
            <p:ph type="body" sz="quarter" idx="40" hasCustomPrompt="1"/>
          </p:nvPr>
        </p:nvSpPr>
        <p:spPr>
          <a:xfrm>
            <a:off x="4337608" y="4279124"/>
            <a:ext cx="3521357" cy="1755238"/>
          </a:xfrm>
          <a:prstGeom prst="rect">
            <a:avLst/>
          </a:prstGeom>
        </p:spPr>
        <p:txBody>
          <a:bodyPr anchor="t">
            <a:noAutofit/>
          </a:bodyPr>
          <a:lstStyle>
            <a:lvl1pPr marL="0" indent="0" algn="l">
              <a:buNone/>
              <a:defRPr sz="1599" b="0" i="0">
                <a:solidFill>
                  <a:schemeClr val="bg2"/>
                </a:solidFill>
                <a:latin typeface="Mona Sans" pitchFamily="2" charset="77"/>
                <a:cs typeface="Arial" panose="020B0604020202020204" pitchFamily="34" charset="0"/>
              </a:defRPr>
            </a:lvl1pPr>
            <a:lvl2pPr marL="457017" indent="0">
              <a:buNone/>
              <a:defRPr/>
            </a:lvl2pPr>
            <a:lvl3pPr marL="914034" indent="0">
              <a:buNone/>
              <a:defRPr/>
            </a:lvl3pPr>
            <a:lvl4pPr marL="1371051" indent="0">
              <a:buNone/>
              <a:defRPr/>
            </a:lvl4pPr>
            <a:lvl5pPr marL="1828068" indent="0">
              <a:buNone/>
              <a:defRPr/>
            </a:lvl5pPr>
          </a:lstStyle>
          <a:p>
            <a:pPr lvl="0"/>
            <a:r>
              <a:rPr lang="en-US"/>
              <a:t>Keep your description under three lines of text</a:t>
            </a:r>
          </a:p>
        </p:txBody>
      </p:sp>
      <p:sp>
        <p:nvSpPr>
          <p:cNvPr id="31" name="Picture Placeholder 24">
            <a:extLst>
              <a:ext uri="{FF2B5EF4-FFF2-40B4-BE49-F238E27FC236}">
                <a16:creationId xmlns:a16="http://schemas.microsoft.com/office/drawing/2014/main" id="{7B0342ED-70BE-90A3-61AE-9A2D42729F42}"/>
              </a:ext>
            </a:extLst>
          </p:cNvPr>
          <p:cNvSpPr>
            <a:spLocks noGrp="1"/>
          </p:cNvSpPr>
          <p:nvPr>
            <p:ph type="pic" sz="quarter" idx="41" hasCustomPrompt="1"/>
          </p:nvPr>
        </p:nvSpPr>
        <p:spPr>
          <a:xfrm>
            <a:off x="4337608" y="3237247"/>
            <a:ext cx="365760" cy="365760"/>
          </a:xfrm>
          <a:prstGeom prst="rect">
            <a:avLst/>
          </a:prstGeom>
        </p:spPr>
        <p:txBody>
          <a:bodyPr anchor="ctr">
            <a:normAutofit/>
          </a:bodyPr>
          <a:lstStyle>
            <a:lvl1pPr algn="ctr">
              <a:defRPr sz="600">
                <a:latin typeface="Mona Sans" pitchFamily="2" charset="77"/>
              </a:defRPr>
            </a:lvl1pPr>
          </a:lstStyle>
          <a:p>
            <a:r>
              <a:rPr lang="en-US" err="1"/>
              <a:t>Octicon</a:t>
            </a:r>
            <a:endParaRPr lang="en-US"/>
          </a:p>
        </p:txBody>
      </p:sp>
      <p:sp>
        <p:nvSpPr>
          <p:cNvPr id="32" name="Text Placeholder 23">
            <a:extLst>
              <a:ext uri="{FF2B5EF4-FFF2-40B4-BE49-F238E27FC236}">
                <a16:creationId xmlns:a16="http://schemas.microsoft.com/office/drawing/2014/main" id="{7DC6B249-9DE5-660E-0650-A0F2DF3B0C84}"/>
              </a:ext>
            </a:extLst>
          </p:cNvPr>
          <p:cNvSpPr>
            <a:spLocks noGrp="1"/>
          </p:cNvSpPr>
          <p:nvPr>
            <p:ph type="body" sz="quarter" idx="42" hasCustomPrompt="1"/>
          </p:nvPr>
        </p:nvSpPr>
        <p:spPr>
          <a:xfrm>
            <a:off x="8272775" y="3821924"/>
            <a:ext cx="3521357" cy="457200"/>
          </a:xfrm>
          <a:prstGeom prst="rect">
            <a:avLst/>
          </a:prstGeom>
        </p:spPr>
        <p:txBody>
          <a:bodyPr anchor="b" anchorCtr="0">
            <a:noAutofit/>
          </a:bodyPr>
          <a:lstStyle>
            <a:lvl1pPr marL="0" indent="0" algn="l">
              <a:buNone/>
              <a:defRPr sz="1799" b="0" i="0">
                <a:latin typeface="Mona Sans Display" pitchFamily="2" charset="77"/>
                <a:cs typeface="Mona Sans Display" pitchFamily="2" charset="77"/>
              </a:defRPr>
            </a:lvl1pPr>
            <a:lvl2pPr marL="457017" indent="0">
              <a:buNone/>
              <a:defRPr/>
            </a:lvl2pPr>
            <a:lvl3pPr marL="914034" indent="0">
              <a:buNone/>
              <a:defRPr/>
            </a:lvl3pPr>
            <a:lvl4pPr marL="1371051" indent="0">
              <a:buNone/>
              <a:defRPr/>
            </a:lvl4pPr>
            <a:lvl5pPr marL="1828068" indent="0">
              <a:buNone/>
              <a:defRPr/>
            </a:lvl5pPr>
          </a:lstStyle>
          <a:p>
            <a:pPr lvl="0"/>
            <a:r>
              <a:rPr lang="en-US"/>
              <a:t>Statement 3</a:t>
            </a:r>
          </a:p>
        </p:txBody>
      </p:sp>
      <p:sp>
        <p:nvSpPr>
          <p:cNvPr id="33" name="Text Placeholder 23">
            <a:extLst>
              <a:ext uri="{FF2B5EF4-FFF2-40B4-BE49-F238E27FC236}">
                <a16:creationId xmlns:a16="http://schemas.microsoft.com/office/drawing/2014/main" id="{394F6281-C0BE-89EE-B80A-B04ED0CF443B}"/>
              </a:ext>
            </a:extLst>
          </p:cNvPr>
          <p:cNvSpPr>
            <a:spLocks noGrp="1"/>
          </p:cNvSpPr>
          <p:nvPr>
            <p:ph type="body" sz="quarter" idx="43" hasCustomPrompt="1"/>
          </p:nvPr>
        </p:nvSpPr>
        <p:spPr>
          <a:xfrm>
            <a:off x="8272774" y="4279124"/>
            <a:ext cx="3521357" cy="1755238"/>
          </a:xfrm>
          <a:prstGeom prst="rect">
            <a:avLst/>
          </a:prstGeom>
        </p:spPr>
        <p:txBody>
          <a:bodyPr anchor="t">
            <a:noAutofit/>
          </a:bodyPr>
          <a:lstStyle>
            <a:lvl1pPr marL="0" indent="0" algn="l">
              <a:buNone/>
              <a:defRPr sz="1599" b="0" i="0">
                <a:solidFill>
                  <a:schemeClr val="bg2"/>
                </a:solidFill>
                <a:latin typeface="Mona Sans" pitchFamily="2" charset="77"/>
                <a:cs typeface="Arial" panose="020B0604020202020204" pitchFamily="34" charset="0"/>
              </a:defRPr>
            </a:lvl1pPr>
            <a:lvl2pPr marL="457017" indent="0">
              <a:buNone/>
              <a:defRPr/>
            </a:lvl2pPr>
            <a:lvl3pPr marL="914034" indent="0">
              <a:buNone/>
              <a:defRPr/>
            </a:lvl3pPr>
            <a:lvl4pPr marL="1371051" indent="0">
              <a:buNone/>
              <a:defRPr/>
            </a:lvl4pPr>
            <a:lvl5pPr marL="1828068" indent="0">
              <a:buNone/>
              <a:defRPr/>
            </a:lvl5pPr>
          </a:lstStyle>
          <a:p>
            <a:pPr lvl="0"/>
            <a:r>
              <a:rPr lang="en-US"/>
              <a:t>Keep your description under three lines of text</a:t>
            </a:r>
          </a:p>
        </p:txBody>
      </p:sp>
      <p:sp>
        <p:nvSpPr>
          <p:cNvPr id="34" name="Picture Placeholder 24">
            <a:extLst>
              <a:ext uri="{FF2B5EF4-FFF2-40B4-BE49-F238E27FC236}">
                <a16:creationId xmlns:a16="http://schemas.microsoft.com/office/drawing/2014/main" id="{DD98A046-8385-0A6F-8A11-D4E817912FFF}"/>
              </a:ext>
            </a:extLst>
          </p:cNvPr>
          <p:cNvSpPr>
            <a:spLocks noGrp="1"/>
          </p:cNvSpPr>
          <p:nvPr>
            <p:ph type="pic" sz="quarter" idx="44" hasCustomPrompt="1"/>
          </p:nvPr>
        </p:nvSpPr>
        <p:spPr>
          <a:xfrm>
            <a:off x="8272775" y="3237247"/>
            <a:ext cx="365760" cy="365760"/>
          </a:xfrm>
          <a:prstGeom prst="rect">
            <a:avLst/>
          </a:prstGeom>
        </p:spPr>
        <p:txBody>
          <a:bodyPr anchor="ctr">
            <a:normAutofit/>
          </a:bodyPr>
          <a:lstStyle>
            <a:lvl1pPr algn="ctr">
              <a:defRPr sz="600">
                <a:latin typeface="Mona Sans" pitchFamily="2" charset="77"/>
              </a:defRPr>
            </a:lvl1pPr>
          </a:lstStyle>
          <a:p>
            <a:r>
              <a:rPr lang="en-US" err="1"/>
              <a:t>Octicon</a:t>
            </a:r>
            <a:endParaRPr lang="en-US"/>
          </a:p>
        </p:txBody>
      </p:sp>
      <p:sp>
        <p:nvSpPr>
          <p:cNvPr id="2" name="Rectangle 1">
            <a:extLst>
              <a:ext uri="{FF2B5EF4-FFF2-40B4-BE49-F238E27FC236}">
                <a16:creationId xmlns:a16="http://schemas.microsoft.com/office/drawing/2014/main" id="{C307F840-3FA3-77FB-6659-E6F0B0654960}"/>
              </a:ext>
            </a:extLst>
          </p:cNvPr>
          <p:cNvSpPr/>
          <p:nvPr userDrawn="1"/>
        </p:nvSpPr>
        <p:spPr>
          <a:xfrm>
            <a:off x="-63" y="6437150"/>
            <a:ext cx="12192127" cy="18288"/>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3" name="Rectangle 2">
            <a:extLst>
              <a:ext uri="{FF2B5EF4-FFF2-40B4-BE49-F238E27FC236}">
                <a16:creationId xmlns:a16="http://schemas.microsoft.com/office/drawing/2014/main" id="{1A4CB20A-93D3-E8E5-079A-5288DC530F27}"/>
              </a:ext>
            </a:extLst>
          </p:cNvPr>
          <p:cNvSpPr/>
          <p:nvPr userDrawn="1"/>
        </p:nvSpPr>
        <p:spPr>
          <a:xfrm>
            <a:off x="11784986" y="6455664"/>
            <a:ext cx="9146" cy="402336"/>
          </a:xfrm>
          <a:prstGeom prst="rect">
            <a:avLst/>
          </a:prstGeom>
          <a:solidFill>
            <a:srgbClr val="90969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pic>
        <p:nvPicPr>
          <p:cNvPr id="10" name="Graphic 9">
            <a:extLst>
              <a:ext uri="{FF2B5EF4-FFF2-40B4-BE49-F238E27FC236}">
                <a16:creationId xmlns:a16="http://schemas.microsoft.com/office/drawing/2014/main" id="{F6B935AA-48B6-76D6-A895-F37AF71DCE08}"/>
              </a:ext>
              <a:ext uri="{C183D7F6-B498-43B3-948B-1728B52AA6E4}">
                <adec:decorative xmlns:adec="http://schemas.microsoft.com/office/drawing/2017/decorative" val="1"/>
              </a:ext>
            </a:extLst>
          </p:cNvPr>
          <p:cNvPicPr/>
          <p:nvPr userDrawn="1"/>
        </p:nvPicPr>
        <p:blipFill>
          <a:blip>
            <a:extLst>
              <a:ext uri="{96DAC541-7B7A-43D3-8B79-37D633B846F1}">
                <asvg:svgBlip xmlns:asvg="http://schemas.microsoft.com/office/drawing/2016/SVG/main" r:embed="rId2"/>
              </a:ext>
            </a:extLst>
          </a:blip>
          <a:stretch>
            <a:fillRect/>
          </a:stretch>
        </p:blipFill>
        <p:spPr>
          <a:xfrm>
            <a:off x="11862915" y="6530994"/>
            <a:ext cx="260367" cy="251679"/>
          </a:xfrm>
          <a:prstGeom prst="rect">
            <a:avLst/>
          </a:prstGeom>
        </p:spPr>
      </p:pic>
      <p:sp>
        <p:nvSpPr>
          <p:cNvPr id="11" name="Text Placeholder 13">
            <a:extLst>
              <a:ext uri="{FF2B5EF4-FFF2-40B4-BE49-F238E27FC236}">
                <a16:creationId xmlns:a16="http://schemas.microsoft.com/office/drawing/2014/main" id="{D014E534-E86B-3A92-D4F9-0462C67CB9B5}"/>
              </a:ext>
            </a:extLst>
          </p:cNvPr>
          <p:cNvSpPr>
            <a:spLocks noGrp="1"/>
          </p:cNvSpPr>
          <p:nvPr>
            <p:ph type="body" sz="quarter" idx="10" hasCustomPrompt="1"/>
          </p:nvPr>
        </p:nvSpPr>
        <p:spPr>
          <a:xfrm>
            <a:off x="188962" y="6595278"/>
            <a:ext cx="11498032" cy="123111"/>
          </a:xfrm>
          <a:prstGeom prst="rect">
            <a:avLst/>
          </a:prstGeom>
        </p:spPr>
        <p:txBody>
          <a:bodyPr lIns="0" tIns="0" rIns="0" bIns="0" anchor="ctr"/>
          <a:lstStyle>
            <a:lvl1pPr algn="r">
              <a:defRPr sz="800" cap="all" baseline="0">
                <a:solidFill>
                  <a:schemeClr val="bg2"/>
                </a:solidFill>
                <a:latin typeface="Mona Sans Mono" pitchFamily="2" charset="77"/>
                <a:cs typeface="Mona Sans Mono" pitchFamily="2" charset="77"/>
              </a:defRPr>
            </a:lvl1pPr>
          </a:lstStyle>
          <a:p>
            <a:pPr lvl="0"/>
            <a:r>
              <a:rPr lang="en-US"/>
              <a:t>OPTIONAL</a:t>
            </a:r>
          </a:p>
        </p:txBody>
      </p:sp>
      <p:sp>
        <p:nvSpPr>
          <p:cNvPr id="6" name="Text Placeholder 6">
            <a:extLst>
              <a:ext uri="{FF2B5EF4-FFF2-40B4-BE49-F238E27FC236}">
                <a16:creationId xmlns:a16="http://schemas.microsoft.com/office/drawing/2014/main" id="{979E7830-5ED4-87A2-23B6-A56B0EBC0F54}"/>
              </a:ext>
            </a:extLst>
          </p:cNvPr>
          <p:cNvSpPr>
            <a:spLocks noGrp="1"/>
          </p:cNvSpPr>
          <p:nvPr>
            <p:ph type="body" sz="quarter" idx="45" hasCustomPrompt="1"/>
          </p:nvPr>
        </p:nvSpPr>
        <p:spPr>
          <a:xfrm>
            <a:off x="402442" y="796205"/>
            <a:ext cx="11410047" cy="2029968"/>
          </a:xfrm>
          <a:prstGeom prst="rect">
            <a:avLst/>
          </a:prstGeom>
        </p:spPr>
        <p:txBody>
          <a:bodyPr lIns="0" tIns="0" rIns="0" bIns="0"/>
          <a:lstStyle>
            <a:lvl1pPr>
              <a:defRPr sz="4800">
                <a:latin typeface="+mj-lt"/>
              </a:defRPr>
            </a:lvl1pPr>
          </a:lstStyle>
          <a:p>
            <a:pPr lvl="0"/>
            <a:r>
              <a:rPr lang="en-US"/>
              <a:t>Title should be less than 10 words</a:t>
            </a:r>
          </a:p>
        </p:txBody>
      </p:sp>
    </p:spTree>
    <p:extLst>
      <p:ext uri="{BB962C8B-B14F-4D97-AF65-F5344CB8AC3E}">
        <p14:creationId xmlns:p14="http://schemas.microsoft.com/office/powerpoint/2010/main" val="250876918"/>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Four statements">
    <p:spTree>
      <p:nvGrpSpPr>
        <p:cNvPr id="1" name=""/>
        <p:cNvGrpSpPr/>
        <p:nvPr/>
      </p:nvGrpSpPr>
      <p:grpSpPr>
        <a:xfrm>
          <a:off x="0" y="0"/>
          <a:ext cx="0" cy="0"/>
          <a:chOff x="0" y="0"/>
          <a:chExt cx="0" cy="0"/>
        </a:xfrm>
      </p:grpSpPr>
      <p:sp>
        <p:nvSpPr>
          <p:cNvPr id="4" name="Text Placeholder 23">
            <a:extLst>
              <a:ext uri="{FF2B5EF4-FFF2-40B4-BE49-F238E27FC236}">
                <a16:creationId xmlns:a16="http://schemas.microsoft.com/office/drawing/2014/main" id="{1BD51200-706F-8BEB-8FEA-885B00BD21D5}"/>
              </a:ext>
            </a:extLst>
          </p:cNvPr>
          <p:cNvSpPr>
            <a:spLocks noGrp="1"/>
          </p:cNvSpPr>
          <p:nvPr>
            <p:ph type="body" sz="quarter" idx="32" hasCustomPrompt="1"/>
          </p:nvPr>
        </p:nvSpPr>
        <p:spPr>
          <a:xfrm>
            <a:off x="402441" y="398216"/>
            <a:ext cx="4494026" cy="365760"/>
          </a:xfrm>
          <a:prstGeom prst="rect">
            <a:avLst/>
          </a:prstGeom>
        </p:spPr>
        <p:txBody>
          <a:bodyPr lIns="0" tIns="0" rIns="0" bIns="0" anchor="ctr" anchorCtr="0">
            <a:noAutofit/>
          </a:bodyPr>
          <a:lstStyle>
            <a:lvl1pPr marL="0" indent="0" algn="l">
              <a:buNone/>
              <a:defRPr sz="1400" b="0" i="0" cap="all" baseline="0">
                <a:solidFill>
                  <a:schemeClr val="bg2"/>
                </a:solidFill>
                <a:latin typeface="Mona Sans Mono" pitchFamily="2" charset="77"/>
                <a:cs typeface="Arial" panose="020B0604020202020204" pitchFamily="34" charset="0"/>
              </a:defRPr>
            </a:lvl1pPr>
            <a:lvl2pPr marL="457017" indent="0">
              <a:buNone/>
              <a:defRPr/>
            </a:lvl2pPr>
            <a:lvl3pPr marL="914034" indent="0">
              <a:buNone/>
              <a:defRPr/>
            </a:lvl3pPr>
            <a:lvl4pPr marL="1371051" indent="0">
              <a:buNone/>
              <a:defRPr/>
            </a:lvl4pPr>
            <a:lvl5pPr marL="1828068" indent="0">
              <a:buNone/>
              <a:defRPr/>
            </a:lvl5pPr>
          </a:lstStyle>
          <a:p>
            <a:pPr lvl="0"/>
            <a:r>
              <a:rPr lang="en-US"/>
              <a:t>Optional header</a:t>
            </a:r>
          </a:p>
        </p:txBody>
      </p:sp>
      <p:sp>
        <p:nvSpPr>
          <p:cNvPr id="6" name="Rectangle 5">
            <a:extLst>
              <a:ext uri="{FF2B5EF4-FFF2-40B4-BE49-F238E27FC236}">
                <a16:creationId xmlns:a16="http://schemas.microsoft.com/office/drawing/2014/main" id="{7E5C914D-D30B-90E5-D0B9-E34557DA6C07}"/>
              </a:ext>
            </a:extLst>
          </p:cNvPr>
          <p:cNvSpPr/>
          <p:nvPr userDrawn="1"/>
        </p:nvSpPr>
        <p:spPr>
          <a:xfrm>
            <a:off x="-63" y="6437150"/>
            <a:ext cx="12192127" cy="18288"/>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7" name="Rectangle 6">
            <a:extLst>
              <a:ext uri="{FF2B5EF4-FFF2-40B4-BE49-F238E27FC236}">
                <a16:creationId xmlns:a16="http://schemas.microsoft.com/office/drawing/2014/main" id="{DD5551BC-80EA-5581-0FA7-FEEACBD68DD8}"/>
              </a:ext>
            </a:extLst>
          </p:cNvPr>
          <p:cNvSpPr/>
          <p:nvPr userDrawn="1"/>
        </p:nvSpPr>
        <p:spPr>
          <a:xfrm>
            <a:off x="11784986" y="6455664"/>
            <a:ext cx="9146" cy="402336"/>
          </a:xfrm>
          <a:prstGeom prst="rect">
            <a:avLst/>
          </a:prstGeom>
          <a:solidFill>
            <a:srgbClr val="90969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pic>
        <p:nvPicPr>
          <p:cNvPr id="8" name="Graphic 7">
            <a:extLst>
              <a:ext uri="{FF2B5EF4-FFF2-40B4-BE49-F238E27FC236}">
                <a16:creationId xmlns:a16="http://schemas.microsoft.com/office/drawing/2014/main" id="{8C743950-10E1-73C1-EC61-775395174A21}"/>
              </a:ext>
              <a:ext uri="{C183D7F6-B498-43B3-948B-1728B52AA6E4}">
                <adec:decorative xmlns:adec="http://schemas.microsoft.com/office/drawing/2017/decorative" val="1"/>
              </a:ext>
            </a:extLst>
          </p:cNvPr>
          <p:cNvPicPr/>
          <p:nvPr userDrawn="1"/>
        </p:nvPicPr>
        <p:blipFill>
          <a:blip>
            <a:extLst>
              <a:ext uri="{96DAC541-7B7A-43D3-8B79-37D633B846F1}">
                <asvg:svgBlip xmlns:asvg="http://schemas.microsoft.com/office/drawing/2016/SVG/main" r:embed="rId2"/>
              </a:ext>
            </a:extLst>
          </a:blip>
          <a:stretch>
            <a:fillRect/>
          </a:stretch>
        </p:blipFill>
        <p:spPr>
          <a:xfrm>
            <a:off x="11862915" y="6530994"/>
            <a:ext cx="260367" cy="251679"/>
          </a:xfrm>
          <a:prstGeom prst="rect">
            <a:avLst/>
          </a:prstGeom>
        </p:spPr>
      </p:pic>
      <p:sp>
        <p:nvSpPr>
          <p:cNvPr id="9" name="Text Placeholder 13">
            <a:extLst>
              <a:ext uri="{FF2B5EF4-FFF2-40B4-BE49-F238E27FC236}">
                <a16:creationId xmlns:a16="http://schemas.microsoft.com/office/drawing/2014/main" id="{8AD3862B-B76F-3A4D-EE2B-1BC0B28F77E4}"/>
              </a:ext>
            </a:extLst>
          </p:cNvPr>
          <p:cNvSpPr>
            <a:spLocks noGrp="1"/>
          </p:cNvSpPr>
          <p:nvPr>
            <p:ph type="body" sz="quarter" idx="35" hasCustomPrompt="1"/>
          </p:nvPr>
        </p:nvSpPr>
        <p:spPr>
          <a:xfrm>
            <a:off x="188962" y="6595278"/>
            <a:ext cx="11498032" cy="123111"/>
          </a:xfrm>
          <a:prstGeom prst="rect">
            <a:avLst/>
          </a:prstGeom>
        </p:spPr>
        <p:txBody>
          <a:bodyPr lIns="0" tIns="0" rIns="0" bIns="0" anchor="ctr"/>
          <a:lstStyle>
            <a:lvl1pPr algn="r">
              <a:defRPr sz="800" cap="all" baseline="0">
                <a:solidFill>
                  <a:schemeClr val="bg2"/>
                </a:solidFill>
                <a:latin typeface="Mona Sans Mono" pitchFamily="2" charset="77"/>
                <a:cs typeface="Mona Sans Mono" pitchFamily="2" charset="77"/>
              </a:defRPr>
            </a:lvl1pPr>
          </a:lstStyle>
          <a:p>
            <a:pPr lvl="0"/>
            <a:r>
              <a:rPr lang="en-US"/>
              <a:t>OPTIONAL</a:t>
            </a:r>
          </a:p>
        </p:txBody>
      </p:sp>
      <p:sp>
        <p:nvSpPr>
          <p:cNvPr id="2" name="Text Placeholder 23">
            <a:extLst>
              <a:ext uri="{FF2B5EF4-FFF2-40B4-BE49-F238E27FC236}">
                <a16:creationId xmlns:a16="http://schemas.microsoft.com/office/drawing/2014/main" id="{40E2A87D-A5DE-4A0A-86A5-0BECF3D1FA82}"/>
              </a:ext>
            </a:extLst>
          </p:cNvPr>
          <p:cNvSpPr>
            <a:spLocks noGrp="1"/>
          </p:cNvSpPr>
          <p:nvPr>
            <p:ph type="body" sz="quarter" idx="22" hasCustomPrompt="1"/>
          </p:nvPr>
        </p:nvSpPr>
        <p:spPr>
          <a:xfrm>
            <a:off x="8741260" y="982893"/>
            <a:ext cx="3045745" cy="457200"/>
          </a:xfrm>
          <a:prstGeom prst="rect">
            <a:avLst/>
          </a:prstGeom>
        </p:spPr>
        <p:txBody>
          <a:bodyPr anchor="b" anchorCtr="0">
            <a:noAutofit/>
          </a:bodyPr>
          <a:lstStyle>
            <a:lvl1pPr marL="0" indent="0" algn="l">
              <a:buNone/>
              <a:defRPr sz="1799" b="0" i="0">
                <a:latin typeface="Mona Sans Display" pitchFamily="2" charset="77"/>
                <a:cs typeface="Mona Sans Display" pitchFamily="2" charset="77"/>
              </a:defRPr>
            </a:lvl1pPr>
            <a:lvl2pPr marL="457017" indent="0">
              <a:buNone/>
              <a:defRPr/>
            </a:lvl2pPr>
            <a:lvl3pPr marL="914034" indent="0">
              <a:buNone/>
              <a:defRPr/>
            </a:lvl3pPr>
            <a:lvl4pPr marL="1371051" indent="0">
              <a:buNone/>
              <a:defRPr/>
            </a:lvl4pPr>
            <a:lvl5pPr marL="1828068" indent="0">
              <a:buNone/>
              <a:defRPr/>
            </a:lvl5pPr>
          </a:lstStyle>
          <a:p>
            <a:pPr lvl="0"/>
            <a:r>
              <a:rPr lang="en-US"/>
              <a:t>Statement 2</a:t>
            </a:r>
          </a:p>
        </p:txBody>
      </p:sp>
      <p:sp>
        <p:nvSpPr>
          <p:cNvPr id="10" name="Text Placeholder 23">
            <a:extLst>
              <a:ext uri="{FF2B5EF4-FFF2-40B4-BE49-F238E27FC236}">
                <a16:creationId xmlns:a16="http://schemas.microsoft.com/office/drawing/2014/main" id="{7109B96C-8313-5FB8-0511-F88E38175FC8}"/>
              </a:ext>
            </a:extLst>
          </p:cNvPr>
          <p:cNvSpPr>
            <a:spLocks noGrp="1"/>
          </p:cNvSpPr>
          <p:nvPr>
            <p:ph type="body" sz="quarter" idx="23" hasCustomPrompt="1"/>
          </p:nvPr>
        </p:nvSpPr>
        <p:spPr>
          <a:xfrm>
            <a:off x="8741260" y="1463659"/>
            <a:ext cx="3045745" cy="914400"/>
          </a:xfrm>
          <a:prstGeom prst="rect">
            <a:avLst/>
          </a:prstGeom>
        </p:spPr>
        <p:txBody>
          <a:bodyPr anchor="t">
            <a:noAutofit/>
          </a:bodyPr>
          <a:lstStyle>
            <a:lvl1pPr marL="0" indent="0" algn="l">
              <a:buNone/>
              <a:defRPr sz="1599" b="0" i="0">
                <a:solidFill>
                  <a:schemeClr val="bg2"/>
                </a:solidFill>
                <a:latin typeface="Mona Sans" pitchFamily="2" charset="77"/>
                <a:cs typeface="Arial" panose="020B0604020202020204" pitchFamily="34" charset="0"/>
              </a:defRPr>
            </a:lvl1pPr>
            <a:lvl2pPr marL="457017" indent="0">
              <a:buNone/>
              <a:defRPr/>
            </a:lvl2pPr>
            <a:lvl3pPr marL="914034" indent="0">
              <a:buNone/>
              <a:defRPr/>
            </a:lvl3pPr>
            <a:lvl4pPr marL="1371051" indent="0">
              <a:buNone/>
              <a:defRPr/>
            </a:lvl4pPr>
            <a:lvl5pPr marL="1828068" indent="0">
              <a:buNone/>
              <a:defRPr/>
            </a:lvl5pPr>
          </a:lstStyle>
          <a:p>
            <a:pPr lvl="0"/>
            <a:r>
              <a:rPr lang="en-US"/>
              <a:t>Keep your description under three lines of text</a:t>
            </a:r>
          </a:p>
        </p:txBody>
      </p:sp>
      <p:sp>
        <p:nvSpPr>
          <p:cNvPr id="11" name="Picture Placeholder 24">
            <a:extLst>
              <a:ext uri="{FF2B5EF4-FFF2-40B4-BE49-F238E27FC236}">
                <a16:creationId xmlns:a16="http://schemas.microsoft.com/office/drawing/2014/main" id="{F199CAA9-2CD5-2DDB-03FE-0818FDDB69C5}"/>
              </a:ext>
            </a:extLst>
          </p:cNvPr>
          <p:cNvSpPr>
            <a:spLocks noGrp="1"/>
          </p:cNvSpPr>
          <p:nvPr>
            <p:ph type="pic" sz="quarter" idx="25" hasCustomPrompt="1"/>
          </p:nvPr>
        </p:nvSpPr>
        <p:spPr>
          <a:xfrm>
            <a:off x="8741261" y="398216"/>
            <a:ext cx="365760" cy="365760"/>
          </a:xfrm>
          <a:prstGeom prst="rect">
            <a:avLst/>
          </a:prstGeom>
        </p:spPr>
        <p:txBody>
          <a:bodyPr anchor="ctr">
            <a:normAutofit/>
          </a:bodyPr>
          <a:lstStyle>
            <a:lvl1pPr algn="ctr">
              <a:defRPr sz="600">
                <a:latin typeface="Mona Sans" pitchFamily="2" charset="77"/>
              </a:defRPr>
            </a:lvl1pPr>
          </a:lstStyle>
          <a:p>
            <a:r>
              <a:rPr lang="en-US" err="1"/>
              <a:t>Octicon</a:t>
            </a:r>
            <a:endParaRPr lang="en-US"/>
          </a:p>
        </p:txBody>
      </p:sp>
      <p:sp>
        <p:nvSpPr>
          <p:cNvPr id="13" name="Text Placeholder 23">
            <a:extLst>
              <a:ext uri="{FF2B5EF4-FFF2-40B4-BE49-F238E27FC236}">
                <a16:creationId xmlns:a16="http://schemas.microsoft.com/office/drawing/2014/main" id="{56348529-4396-52F8-A6D1-384FD7DC3404}"/>
              </a:ext>
            </a:extLst>
          </p:cNvPr>
          <p:cNvSpPr>
            <a:spLocks noGrp="1"/>
          </p:cNvSpPr>
          <p:nvPr>
            <p:ph type="body" sz="quarter" idx="39" hasCustomPrompt="1"/>
          </p:nvPr>
        </p:nvSpPr>
        <p:spPr>
          <a:xfrm>
            <a:off x="5293832" y="982893"/>
            <a:ext cx="3050065" cy="457200"/>
          </a:xfrm>
          <a:prstGeom prst="rect">
            <a:avLst/>
          </a:prstGeom>
        </p:spPr>
        <p:txBody>
          <a:bodyPr anchor="b" anchorCtr="0">
            <a:noAutofit/>
          </a:bodyPr>
          <a:lstStyle>
            <a:lvl1pPr marL="0" indent="0" algn="l">
              <a:buNone/>
              <a:defRPr sz="1799" b="0" i="0">
                <a:latin typeface="Mona Sans Display" pitchFamily="2" charset="77"/>
                <a:cs typeface="Mona Sans Display" pitchFamily="2" charset="77"/>
              </a:defRPr>
            </a:lvl1pPr>
            <a:lvl2pPr marL="457017" indent="0">
              <a:buNone/>
              <a:defRPr/>
            </a:lvl2pPr>
            <a:lvl3pPr marL="914034" indent="0">
              <a:buNone/>
              <a:defRPr/>
            </a:lvl3pPr>
            <a:lvl4pPr marL="1371051" indent="0">
              <a:buNone/>
              <a:defRPr/>
            </a:lvl4pPr>
            <a:lvl5pPr marL="1828068" indent="0">
              <a:buNone/>
              <a:defRPr/>
            </a:lvl5pPr>
          </a:lstStyle>
          <a:p>
            <a:pPr lvl="0"/>
            <a:r>
              <a:rPr lang="en-US"/>
              <a:t>Statement 1</a:t>
            </a:r>
          </a:p>
        </p:txBody>
      </p:sp>
      <p:sp>
        <p:nvSpPr>
          <p:cNvPr id="14" name="Text Placeholder 23">
            <a:extLst>
              <a:ext uri="{FF2B5EF4-FFF2-40B4-BE49-F238E27FC236}">
                <a16:creationId xmlns:a16="http://schemas.microsoft.com/office/drawing/2014/main" id="{AE3670BE-6B2E-657B-15CE-9B9246F3C15A}"/>
              </a:ext>
            </a:extLst>
          </p:cNvPr>
          <p:cNvSpPr>
            <a:spLocks noGrp="1"/>
          </p:cNvSpPr>
          <p:nvPr>
            <p:ph type="body" sz="quarter" idx="40" hasCustomPrompt="1"/>
          </p:nvPr>
        </p:nvSpPr>
        <p:spPr>
          <a:xfrm>
            <a:off x="5293832" y="1463659"/>
            <a:ext cx="3050065" cy="914400"/>
          </a:xfrm>
          <a:prstGeom prst="rect">
            <a:avLst/>
          </a:prstGeom>
        </p:spPr>
        <p:txBody>
          <a:bodyPr anchor="t">
            <a:noAutofit/>
          </a:bodyPr>
          <a:lstStyle>
            <a:lvl1pPr marL="0" indent="0" algn="l">
              <a:buNone/>
              <a:defRPr sz="1599" b="0" i="0">
                <a:solidFill>
                  <a:schemeClr val="bg2"/>
                </a:solidFill>
                <a:latin typeface="Mona Sans" pitchFamily="2" charset="77"/>
                <a:cs typeface="Arial" panose="020B0604020202020204" pitchFamily="34" charset="0"/>
              </a:defRPr>
            </a:lvl1pPr>
            <a:lvl2pPr marL="457017" indent="0">
              <a:buNone/>
              <a:defRPr/>
            </a:lvl2pPr>
            <a:lvl3pPr marL="914034" indent="0">
              <a:buNone/>
              <a:defRPr/>
            </a:lvl3pPr>
            <a:lvl4pPr marL="1371051" indent="0">
              <a:buNone/>
              <a:defRPr/>
            </a:lvl4pPr>
            <a:lvl5pPr marL="1828068" indent="0">
              <a:buNone/>
              <a:defRPr/>
            </a:lvl5pPr>
          </a:lstStyle>
          <a:p>
            <a:pPr lvl="0"/>
            <a:r>
              <a:rPr lang="en-US"/>
              <a:t>Keep your description under three lines of text</a:t>
            </a:r>
          </a:p>
        </p:txBody>
      </p:sp>
      <p:sp>
        <p:nvSpPr>
          <p:cNvPr id="15" name="Picture Placeholder 24">
            <a:extLst>
              <a:ext uri="{FF2B5EF4-FFF2-40B4-BE49-F238E27FC236}">
                <a16:creationId xmlns:a16="http://schemas.microsoft.com/office/drawing/2014/main" id="{48C52E7F-9CA2-D62B-6558-5D9B224515B4}"/>
              </a:ext>
            </a:extLst>
          </p:cNvPr>
          <p:cNvSpPr>
            <a:spLocks noGrp="1"/>
          </p:cNvSpPr>
          <p:nvPr>
            <p:ph type="pic" sz="quarter" idx="41" hasCustomPrompt="1"/>
          </p:nvPr>
        </p:nvSpPr>
        <p:spPr>
          <a:xfrm>
            <a:off x="5293831" y="398216"/>
            <a:ext cx="365760" cy="365760"/>
          </a:xfrm>
          <a:prstGeom prst="rect">
            <a:avLst/>
          </a:prstGeom>
        </p:spPr>
        <p:txBody>
          <a:bodyPr anchor="ctr">
            <a:normAutofit/>
          </a:bodyPr>
          <a:lstStyle>
            <a:lvl1pPr algn="ctr">
              <a:defRPr sz="600">
                <a:latin typeface="Mona Sans" pitchFamily="2" charset="77"/>
              </a:defRPr>
            </a:lvl1pPr>
          </a:lstStyle>
          <a:p>
            <a:r>
              <a:rPr lang="en-US" err="1"/>
              <a:t>Octicon</a:t>
            </a:r>
            <a:endParaRPr lang="en-US"/>
          </a:p>
        </p:txBody>
      </p:sp>
      <p:sp>
        <p:nvSpPr>
          <p:cNvPr id="29" name="Text Placeholder 23">
            <a:extLst>
              <a:ext uri="{FF2B5EF4-FFF2-40B4-BE49-F238E27FC236}">
                <a16:creationId xmlns:a16="http://schemas.microsoft.com/office/drawing/2014/main" id="{2CDFCB25-DC47-7D28-41ED-24DEE7D54EB8}"/>
              </a:ext>
            </a:extLst>
          </p:cNvPr>
          <p:cNvSpPr>
            <a:spLocks noGrp="1"/>
          </p:cNvSpPr>
          <p:nvPr>
            <p:ph type="body" sz="quarter" idx="42" hasCustomPrompt="1"/>
          </p:nvPr>
        </p:nvSpPr>
        <p:spPr>
          <a:xfrm>
            <a:off x="8741260" y="3363486"/>
            <a:ext cx="3045745" cy="457200"/>
          </a:xfrm>
          <a:prstGeom prst="rect">
            <a:avLst/>
          </a:prstGeom>
        </p:spPr>
        <p:txBody>
          <a:bodyPr anchor="b" anchorCtr="0">
            <a:noAutofit/>
          </a:bodyPr>
          <a:lstStyle>
            <a:lvl1pPr marL="0" indent="0" algn="l">
              <a:buNone/>
              <a:defRPr sz="1799" b="0" i="0">
                <a:latin typeface="Mona Sans Display" pitchFamily="2" charset="77"/>
                <a:cs typeface="Mona Sans Display" pitchFamily="2" charset="77"/>
              </a:defRPr>
            </a:lvl1pPr>
            <a:lvl2pPr marL="457017" indent="0">
              <a:buNone/>
              <a:defRPr/>
            </a:lvl2pPr>
            <a:lvl3pPr marL="914034" indent="0">
              <a:buNone/>
              <a:defRPr/>
            </a:lvl3pPr>
            <a:lvl4pPr marL="1371051" indent="0">
              <a:buNone/>
              <a:defRPr/>
            </a:lvl4pPr>
            <a:lvl5pPr marL="1828068" indent="0">
              <a:buNone/>
              <a:defRPr/>
            </a:lvl5pPr>
          </a:lstStyle>
          <a:p>
            <a:pPr lvl="0"/>
            <a:r>
              <a:rPr lang="en-US"/>
              <a:t>Statement 4</a:t>
            </a:r>
          </a:p>
        </p:txBody>
      </p:sp>
      <p:sp>
        <p:nvSpPr>
          <p:cNvPr id="30" name="Text Placeholder 23">
            <a:extLst>
              <a:ext uri="{FF2B5EF4-FFF2-40B4-BE49-F238E27FC236}">
                <a16:creationId xmlns:a16="http://schemas.microsoft.com/office/drawing/2014/main" id="{58D74686-1658-FE25-6E07-30FBBA47F63E}"/>
              </a:ext>
            </a:extLst>
          </p:cNvPr>
          <p:cNvSpPr>
            <a:spLocks noGrp="1"/>
          </p:cNvSpPr>
          <p:nvPr>
            <p:ph type="body" sz="quarter" idx="43" hasCustomPrompt="1"/>
          </p:nvPr>
        </p:nvSpPr>
        <p:spPr>
          <a:xfrm>
            <a:off x="8741260" y="3844252"/>
            <a:ext cx="3045745" cy="914400"/>
          </a:xfrm>
          <a:prstGeom prst="rect">
            <a:avLst/>
          </a:prstGeom>
        </p:spPr>
        <p:txBody>
          <a:bodyPr anchor="t">
            <a:noAutofit/>
          </a:bodyPr>
          <a:lstStyle>
            <a:lvl1pPr marL="0" indent="0" algn="l">
              <a:buNone/>
              <a:defRPr sz="1599" b="0" i="0">
                <a:solidFill>
                  <a:schemeClr val="bg2"/>
                </a:solidFill>
                <a:latin typeface="Mona Sans" pitchFamily="2" charset="77"/>
                <a:cs typeface="Arial" panose="020B0604020202020204" pitchFamily="34" charset="0"/>
              </a:defRPr>
            </a:lvl1pPr>
            <a:lvl2pPr marL="457017" indent="0">
              <a:buNone/>
              <a:defRPr/>
            </a:lvl2pPr>
            <a:lvl3pPr marL="914034" indent="0">
              <a:buNone/>
              <a:defRPr/>
            </a:lvl3pPr>
            <a:lvl4pPr marL="1371051" indent="0">
              <a:buNone/>
              <a:defRPr/>
            </a:lvl4pPr>
            <a:lvl5pPr marL="1828068" indent="0">
              <a:buNone/>
              <a:defRPr/>
            </a:lvl5pPr>
          </a:lstStyle>
          <a:p>
            <a:pPr lvl="0"/>
            <a:r>
              <a:rPr lang="en-US"/>
              <a:t>Keep your description under three lines of text</a:t>
            </a:r>
          </a:p>
        </p:txBody>
      </p:sp>
      <p:sp>
        <p:nvSpPr>
          <p:cNvPr id="31" name="Picture Placeholder 24">
            <a:extLst>
              <a:ext uri="{FF2B5EF4-FFF2-40B4-BE49-F238E27FC236}">
                <a16:creationId xmlns:a16="http://schemas.microsoft.com/office/drawing/2014/main" id="{F3EB0FA1-1015-643E-0AFE-F0D5A65CEEC1}"/>
              </a:ext>
            </a:extLst>
          </p:cNvPr>
          <p:cNvSpPr>
            <a:spLocks noGrp="1"/>
          </p:cNvSpPr>
          <p:nvPr>
            <p:ph type="pic" sz="quarter" idx="44" hasCustomPrompt="1"/>
          </p:nvPr>
        </p:nvSpPr>
        <p:spPr>
          <a:xfrm>
            <a:off x="8741261" y="2778809"/>
            <a:ext cx="365760" cy="365760"/>
          </a:xfrm>
          <a:prstGeom prst="rect">
            <a:avLst/>
          </a:prstGeom>
        </p:spPr>
        <p:txBody>
          <a:bodyPr anchor="ctr">
            <a:normAutofit/>
          </a:bodyPr>
          <a:lstStyle>
            <a:lvl1pPr algn="ctr">
              <a:defRPr sz="600">
                <a:latin typeface="Mona Sans" pitchFamily="2" charset="77"/>
              </a:defRPr>
            </a:lvl1pPr>
          </a:lstStyle>
          <a:p>
            <a:r>
              <a:rPr lang="en-US" err="1"/>
              <a:t>Octicon</a:t>
            </a:r>
            <a:endParaRPr lang="en-US"/>
          </a:p>
        </p:txBody>
      </p:sp>
      <p:sp>
        <p:nvSpPr>
          <p:cNvPr id="32" name="Text Placeholder 23">
            <a:extLst>
              <a:ext uri="{FF2B5EF4-FFF2-40B4-BE49-F238E27FC236}">
                <a16:creationId xmlns:a16="http://schemas.microsoft.com/office/drawing/2014/main" id="{B3CCAA5D-0DD0-56E1-96F6-1D2DD9B28AA1}"/>
              </a:ext>
            </a:extLst>
          </p:cNvPr>
          <p:cNvSpPr>
            <a:spLocks noGrp="1"/>
          </p:cNvSpPr>
          <p:nvPr>
            <p:ph type="body" sz="quarter" idx="45" hasCustomPrompt="1"/>
          </p:nvPr>
        </p:nvSpPr>
        <p:spPr>
          <a:xfrm>
            <a:off x="5293832" y="3363486"/>
            <a:ext cx="3050065" cy="457200"/>
          </a:xfrm>
          <a:prstGeom prst="rect">
            <a:avLst/>
          </a:prstGeom>
        </p:spPr>
        <p:txBody>
          <a:bodyPr anchor="b" anchorCtr="0">
            <a:noAutofit/>
          </a:bodyPr>
          <a:lstStyle>
            <a:lvl1pPr marL="0" indent="0" algn="l">
              <a:buNone/>
              <a:defRPr sz="1799" b="0" i="0">
                <a:latin typeface="Mona Sans Display" pitchFamily="2" charset="77"/>
                <a:cs typeface="Mona Sans Display" pitchFamily="2" charset="77"/>
              </a:defRPr>
            </a:lvl1pPr>
            <a:lvl2pPr marL="457017" indent="0">
              <a:buNone/>
              <a:defRPr/>
            </a:lvl2pPr>
            <a:lvl3pPr marL="914034" indent="0">
              <a:buNone/>
              <a:defRPr/>
            </a:lvl3pPr>
            <a:lvl4pPr marL="1371051" indent="0">
              <a:buNone/>
              <a:defRPr/>
            </a:lvl4pPr>
            <a:lvl5pPr marL="1828068" indent="0">
              <a:buNone/>
              <a:defRPr/>
            </a:lvl5pPr>
          </a:lstStyle>
          <a:p>
            <a:pPr lvl="0"/>
            <a:r>
              <a:rPr lang="en-US"/>
              <a:t>Statement 3</a:t>
            </a:r>
          </a:p>
        </p:txBody>
      </p:sp>
      <p:sp>
        <p:nvSpPr>
          <p:cNvPr id="33" name="Text Placeholder 23">
            <a:extLst>
              <a:ext uri="{FF2B5EF4-FFF2-40B4-BE49-F238E27FC236}">
                <a16:creationId xmlns:a16="http://schemas.microsoft.com/office/drawing/2014/main" id="{AF3C201B-CD13-4254-1250-49692BD50C0D}"/>
              </a:ext>
            </a:extLst>
          </p:cNvPr>
          <p:cNvSpPr>
            <a:spLocks noGrp="1"/>
          </p:cNvSpPr>
          <p:nvPr>
            <p:ph type="body" sz="quarter" idx="46" hasCustomPrompt="1"/>
          </p:nvPr>
        </p:nvSpPr>
        <p:spPr>
          <a:xfrm>
            <a:off x="5293832" y="3844252"/>
            <a:ext cx="3050065" cy="914400"/>
          </a:xfrm>
          <a:prstGeom prst="rect">
            <a:avLst/>
          </a:prstGeom>
        </p:spPr>
        <p:txBody>
          <a:bodyPr anchor="t">
            <a:noAutofit/>
          </a:bodyPr>
          <a:lstStyle>
            <a:lvl1pPr marL="0" indent="0" algn="l">
              <a:buNone/>
              <a:defRPr sz="1599" b="0" i="0">
                <a:solidFill>
                  <a:schemeClr val="bg2"/>
                </a:solidFill>
                <a:latin typeface="Mona Sans" pitchFamily="2" charset="77"/>
                <a:cs typeface="Arial" panose="020B0604020202020204" pitchFamily="34" charset="0"/>
              </a:defRPr>
            </a:lvl1pPr>
            <a:lvl2pPr marL="457017" indent="0">
              <a:buNone/>
              <a:defRPr/>
            </a:lvl2pPr>
            <a:lvl3pPr marL="914034" indent="0">
              <a:buNone/>
              <a:defRPr/>
            </a:lvl3pPr>
            <a:lvl4pPr marL="1371051" indent="0">
              <a:buNone/>
              <a:defRPr/>
            </a:lvl4pPr>
            <a:lvl5pPr marL="1828068" indent="0">
              <a:buNone/>
              <a:defRPr/>
            </a:lvl5pPr>
          </a:lstStyle>
          <a:p>
            <a:pPr lvl="0"/>
            <a:r>
              <a:rPr lang="en-US"/>
              <a:t>Keep your description under three lines of text</a:t>
            </a:r>
          </a:p>
        </p:txBody>
      </p:sp>
      <p:sp>
        <p:nvSpPr>
          <p:cNvPr id="34" name="Picture Placeholder 24">
            <a:extLst>
              <a:ext uri="{FF2B5EF4-FFF2-40B4-BE49-F238E27FC236}">
                <a16:creationId xmlns:a16="http://schemas.microsoft.com/office/drawing/2014/main" id="{22120977-2D67-F7CD-9EB7-B97250912346}"/>
              </a:ext>
            </a:extLst>
          </p:cNvPr>
          <p:cNvSpPr>
            <a:spLocks noGrp="1"/>
          </p:cNvSpPr>
          <p:nvPr>
            <p:ph type="pic" sz="quarter" idx="47" hasCustomPrompt="1"/>
          </p:nvPr>
        </p:nvSpPr>
        <p:spPr>
          <a:xfrm>
            <a:off x="5293831" y="2778809"/>
            <a:ext cx="365760" cy="365760"/>
          </a:xfrm>
          <a:prstGeom prst="rect">
            <a:avLst/>
          </a:prstGeom>
        </p:spPr>
        <p:txBody>
          <a:bodyPr anchor="ctr">
            <a:normAutofit/>
          </a:bodyPr>
          <a:lstStyle>
            <a:lvl1pPr algn="ctr">
              <a:defRPr sz="600">
                <a:latin typeface="Mona Sans" pitchFamily="2" charset="77"/>
              </a:defRPr>
            </a:lvl1pPr>
          </a:lstStyle>
          <a:p>
            <a:r>
              <a:rPr lang="en-US" err="1"/>
              <a:t>Octicon</a:t>
            </a:r>
            <a:endParaRPr lang="en-US"/>
          </a:p>
        </p:txBody>
      </p:sp>
      <p:sp>
        <p:nvSpPr>
          <p:cNvPr id="12" name="Text Placeholder 6">
            <a:extLst>
              <a:ext uri="{FF2B5EF4-FFF2-40B4-BE49-F238E27FC236}">
                <a16:creationId xmlns:a16="http://schemas.microsoft.com/office/drawing/2014/main" id="{1BB9133D-65AE-F211-810D-67484DAB78A5}"/>
              </a:ext>
            </a:extLst>
          </p:cNvPr>
          <p:cNvSpPr>
            <a:spLocks noGrp="1"/>
          </p:cNvSpPr>
          <p:nvPr>
            <p:ph type="body" sz="quarter" idx="48" hasCustomPrompt="1"/>
          </p:nvPr>
        </p:nvSpPr>
        <p:spPr>
          <a:xfrm>
            <a:off x="402442" y="796205"/>
            <a:ext cx="4490873" cy="5239512"/>
          </a:xfrm>
          <a:prstGeom prst="rect">
            <a:avLst/>
          </a:prstGeom>
        </p:spPr>
        <p:txBody>
          <a:bodyPr lIns="0" tIns="0" rIns="0" bIns="0"/>
          <a:lstStyle>
            <a:lvl1pPr>
              <a:defRPr sz="4800">
                <a:latin typeface="+mj-lt"/>
              </a:defRPr>
            </a:lvl1pPr>
          </a:lstStyle>
          <a:p>
            <a:pPr lvl="0"/>
            <a:r>
              <a:rPr lang="en-US"/>
              <a:t>Title should be less than 10 words</a:t>
            </a:r>
          </a:p>
        </p:txBody>
      </p:sp>
    </p:spTree>
    <p:extLst>
      <p:ext uri="{BB962C8B-B14F-4D97-AF65-F5344CB8AC3E}">
        <p14:creationId xmlns:p14="http://schemas.microsoft.com/office/powerpoint/2010/main" val="1600710050"/>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Four statements columns">
    <p:spTree>
      <p:nvGrpSpPr>
        <p:cNvPr id="1" name=""/>
        <p:cNvGrpSpPr/>
        <p:nvPr/>
      </p:nvGrpSpPr>
      <p:grpSpPr>
        <a:xfrm>
          <a:off x="0" y="0"/>
          <a:ext cx="0" cy="0"/>
          <a:chOff x="0" y="0"/>
          <a:chExt cx="0" cy="0"/>
        </a:xfrm>
      </p:grpSpPr>
      <p:sp>
        <p:nvSpPr>
          <p:cNvPr id="4" name="Text Placeholder 23">
            <a:extLst>
              <a:ext uri="{FF2B5EF4-FFF2-40B4-BE49-F238E27FC236}">
                <a16:creationId xmlns:a16="http://schemas.microsoft.com/office/drawing/2014/main" id="{1BD51200-706F-8BEB-8FEA-885B00BD21D5}"/>
              </a:ext>
            </a:extLst>
          </p:cNvPr>
          <p:cNvSpPr>
            <a:spLocks noGrp="1"/>
          </p:cNvSpPr>
          <p:nvPr>
            <p:ph type="body" sz="quarter" idx="32" hasCustomPrompt="1"/>
          </p:nvPr>
        </p:nvSpPr>
        <p:spPr>
          <a:xfrm>
            <a:off x="402442" y="398216"/>
            <a:ext cx="11391691" cy="365760"/>
          </a:xfrm>
          <a:prstGeom prst="rect">
            <a:avLst/>
          </a:prstGeom>
        </p:spPr>
        <p:txBody>
          <a:bodyPr lIns="0" tIns="0" rIns="0" bIns="0" anchor="ctr" anchorCtr="0">
            <a:noAutofit/>
          </a:bodyPr>
          <a:lstStyle>
            <a:lvl1pPr marL="0" indent="0" algn="l">
              <a:buNone/>
              <a:defRPr sz="1400" b="0" i="0" cap="all" baseline="0">
                <a:solidFill>
                  <a:schemeClr val="bg2"/>
                </a:solidFill>
                <a:latin typeface="Mona Sans Mono" pitchFamily="2" charset="77"/>
                <a:cs typeface="Arial" panose="020B0604020202020204" pitchFamily="34" charset="0"/>
              </a:defRPr>
            </a:lvl1pPr>
            <a:lvl2pPr marL="457017" indent="0">
              <a:buNone/>
              <a:defRPr/>
            </a:lvl2pPr>
            <a:lvl3pPr marL="914034" indent="0">
              <a:buNone/>
              <a:defRPr/>
            </a:lvl3pPr>
            <a:lvl4pPr marL="1371051" indent="0">
              <a:buNone/>
              <a:defRPr/>
            </a:lvl4pPr>
            <a:lvl5pPr marL="1828068" indent="0">
              <a:buNone/>
              <a:defRPr/>
            </a:lvl5pPr>
          </a:lstStyle>
          <a:p>
            <a:pPr lvl="0"/>
            <a:r>
              <a:rPr lang="en-US"/>
              <a:t>Optional header</a:t>
            </a:r>
          </a:p>
        </p:txBody>
      </p:sp>
      <p:sp>
        <p:nvSpPr>
          <p:cNvPr id="19" name="Text Placeholder 23">
            <a:extLst>
              <a:ext uri="{FF2B5EF4-FFF2-40B4-BE49-F238E27FC236}">
                <a16:creationId xmlns:a16="http://schemas.microsoft.com/office/drawing/2014/main" id="{0AB04BB2-EF53-0D5F-59AC-612F1848D9EC}"/>
              </a:ext>
            </a:extLst>
          </p:cNvPr>
          <p:cNvSpPr>
            <a:spLocks noGrp="1"/>
          </p:cNvSpPr>
          <p:nvPr>
            <p:ph type="body" sz="quarter" idx="36" hasCustomPrompt="1"/>
          </p:nvPr>
        </p:nvSpPr>
        <p:spPr>
          <a:xfrm>
            <a:off x="402442" y="3821924"/>
            <a:ext cx="2517515" cy="457200"/>
          </a:xfrm>
          <a:prstGeom prst="rect">
            <a:avLst/>
          </a:prstGeom>
        </p:spPr>
        <p:txBody>
          <a:bodyPr anchor="b" anchorCtr="0">
            <a:noAutofit/>
          </a:bodyPr>
          <a:lstStyle>
            <a:lvl1pPr marL="0" indent="0" algn="l">
              <a:buNone/>
              <a:defRPr sz="1799" b="0" i="0">
                <a:latin typeface="Mona Sans Display" pitchFamily="2" charset="77"/>
                <a:cs typeface="Mona Sans Display" pitchFamily="2" charset="77"/>
              </a:defRPr>
            </a:lvl1pPr>
            <a:lvl2pPr marL="457017" indent="0">
              <a:buNone/>
              <a:defRPr/>
            </a:lvl2pPr>
            <a:lvl3pPr marL="914034" indent="0">
              <a:buNone/>
              <a:defRPr/>
            </a:lvl3pPr>
            <a:lvl4pPr marL="1371051" indent="0">
              <a:buNone/>
              <a:defRPr/>
            </a:lvl4pPr>
            <a:lvl5pPr marL="1828068" indent="0">
              <a:buNone/>
              <a:defRPr/>
            </a:lvl5pPr>
          </a:lstStyle>
          <a:p>
            <a:pPr lvl="0"/>
            <a:r>
              <a:rPr lang="en-US"/>
              <a:t>Statement 1</a:t>
            </a:r>
          </a:p>
        </p:txBody>
      </p:sp>
      <p:sp>
        <p:nvSpPr>
          <p:cNvPr id="20" name="Text Placeholder 23">
            <a:extLst>
              <a:ext uri="{FF2B5EF4-FFF2-40B4-BE49-F238E27FC236}">
                <a16:creationId xmlns:a16="http://schemas.microsoft.com/office/drawing/2014/main" id="{EA40452B-ED90-469F-6FAA-80B8552227B3}"/>
              </a:ext>
            </a:extLst>
          </p:cNvPr>
          <p:cNvSpPr>
            <a:spLocks noGrp="1"/>
          </p:cNvSpPr>
          <p:nvPr>
            <p:ph type="body" sz="quarter" idx="37" hasCustomPrompt="1"/>
          </p:nvPr>
        </p:nvSpPr>
        <p:spPr>
          <a:xfrm>
            <a:off x="402441" y="4279124"/>
            <a:ext cx="2517515" cy="1755238"/>
          </a:xfrm>
          <a:prstGeom prst="rect">
            <a:avLst/>
          </a:prstGeom>
        </p:spPr>
        <p:txBody>
          <a:bodyPr anchor="t">
            <a:noAutofit/>
          </a:bodyPr>
          <a:lstStyle>
            <a:lvl1pPr marL="0" indent="0" algn="l">
              <a:buNone/>
              <a:defRPr sz="1599" b="0" i="0">
                <a:solidFill>
                  <a:schemeClr val="bg2"/>
                </a:solidFill>
                <a:latin typeface="Mona Sans" pitchFamily="2" charset="77"/>
                <a:cs typeface="Arial" panose="020B0604020202020204" pitchFamily="34" charset="0"/>
              </a:defRPr>
            </a:lvl1pPr>
            <a:lvl2pPr marL="457017" indent="0">
              <a:buNone/>
              <a:defRPr/>
            </a:lvl2pPr>
            <a:lvl3pPr marL="914034" indent="0">
              <a:buNone/>
              <a:defRPr/>
            </a:lvl3pPr>
            <a:lvl4pPr marL="1371051" indent="0">
              <a:buNone/>
              <a:defRPr/>
            </a:lvl4pPr>
            <a:lvl5pPr marL="1828068" indent="0">
              <a:buNone/>
              <a:defRPr/>
            </a:lvl5pPr>
          </a:lstStyle>
          <a:p>
            <a:pPr lvl="0"/>
            <a:r>
              <a:rPr lang="en-US"/>
              <a:t>Keep your description under three lines of text</a:t>
            </a:r>
          </a:p>
        </p:txBody>
      </p:sp>
      <p:sp>
        <p:nvSpPr>
          <p:cNvPr id="21" name="Picture Placeholder 24">
            <a:extLst>
              <a:ext uri="{FF2B5EF4-FFF2-40B4-BE49-F238E27FC236}">
                <a16:creationId xmlns:a16="http://schemas.microsoft.com/office/drawing/2014/main" id="{AA8835A6-7564-FBB3-C7DB-66E47AB8395D}"/>
              </a:ext>
            </a:extLst>
          </p:cNvPr>
          <p:cNvSpPr>
            <a:spLocks noGrp="1"/>
          </p:cNvSpPr>
          <p:nvPr>
            <p:ph type="pic" sz="quarter" idx="38" hasCustomPrompt="1"/>
          </p:nvPr>
        </p:nvSpPr>
        <p:spPr>
          <a:xfrm>
            <a:off x="402441" y="3237247"/>
            <a:ext cx="365760" cy="365760"/>
          </a:xfrm>
          <a:prstGeom prst="rect">
            <a:avLst/>
          </a:prstGeom>
        </p:spPr>
        <p:txBody>
          <a:bodyPr anchor="ctr">
            <a:normAutofit/>
          </a:bodyPr>
          <a:lstStyle>
            <a:lvl1pPr algn="ctr">
              <a:defRPr sz="600">
                <a:latin typeface="Mona Sans" pitchFamily="2" charset="77"/>
              </a:defRPr>
            </a:lvl1pPr>
          </a:lstStyle>
          <a:p>
            <a:r>
              <a:rPr lang="en-US" err="1"/>
              <a:t>Octicon</a:t>
            </a:r>
            <a:endParaRPr lang="en-US"/>
          </a:p>
        </p:txBody>
      </p:sp>
      <p:sp>
        <p:nvSpPr>
          <p:cNvPr id="29" name="Text Placeholder 23">
            <a:extLst>
              <a:ext uri="{FF2B5EF4-FFF2-40B4-BE49-F238E27FC236}">
                <a16:creationId xmlns:a16="http://schemas.microsoft.com/office/drawing/2014/main" id="{66253A00-68D8-34BB-947A-3462DCDAB29E}"/>
              </a:ext>
            </a:extLst>
          </p:cNvPr>
          <p:cNvSpPr>
            <a:spLocks noGrp="1"/>
          </p:cNvSpPr>
          <p:nvPr>
            <p:ph type="body" sz="quarter" idx="39" hasCustomPrompt="1"/>
          </p:nvPr>
        </p:nvSpPr>
        <p:spPr>
          <a:xfrm>
            <a:off x="3358974" y="3821924"/>
            <a:ext cx="2517517" cy="457200"/>
          </a:xfrm>
          <a:prstGeom prst="rect">
            <a:avLst/>
          </a:prstGeom>
        </p:spPr>
        <p:txBody>
          <a:bodyPr anchor="b" anchorCtr="0">
            <a:noAutofit/>
          </a:bodyPr>
          <a:lstStyle>
            <a:lvl1pPr marL="0" indent="0" algn="l">
              <a:buNone/>
              <a:defRPr sz="1799" b="0" i="0">
                <a:latin typeface="Mona Sans Display" pitchFamily="2" charset="77"/>
                <a:cs typeface="Mona Sans Display" pitchFamily="2" charset="77"/>
              </a:defRPr>
            </a:lvl1pPr>
            <a:lvl2pPr marL="457017" indent="0">
              <a:buNone/>
              <a:defRPr/>
            </a:lvl2pPr>
            <a:lvl3pPr marL="914034" indent="0">
              <a:buNone/>
              <a:defRPr/>
            </a:lvl3pPr>
            <a:lvl4pPr marL="1371051" indent="0">
              <a:buNone/>
              <a:defRPr/>
            </a:lvl4pPr>
            <a:lvl5pPr marL="1828068" indent="0">
              <a:buNone/>
              <a:defRPr/>
            </a:lvl5pPr>
          </a:lstStyle>
          <a:p>
            <a:pPr lvl="0"/>
            <a:r>
              <a:rPr lang="en-US"/>
              <a:t>Statement 2</a:t>
            </a:r>
          </a:p>
        </p:txBody>
      </p:sp>
      <p:sp>
        <p:nvSpPr>
          <p:cNvPr id="30" name="Text Placeholder 23">
            <a:extLst>
              <a:ext uri="{FF2B5EF4-FFF2-40B4-BE49-F238E27FC236}">
                <a16:creationId xmlns:a16="http://schemas.microsoft.com/office/drawing/2014/main" id="{565E2F00-7AA3-A63B-4D7F-E2206B2EFF5C}"/>
              </a:ext>
            </a:extLst>
          </p:cNvPr>
          <p:cNvSpPr>
            <a:spLocks noGrp="1"/>
          </p:cNvSpPr>
          <p:nvPr>
            <p:ph type="body" sz="quarter" idx="40" hasCustomPrompt="1"/>
          </p:nvPr>
        </p:nvSpPr>
        <p:spPr>
          <a:xfrm>
            <a:off x="3358974" y="4279124"/>
            <a:ext cx="2517517" cy="1755238"/>
          </a:xfrm>
          <a:prstGeom prst="rect">
            <a:avLst/>
          </a:prstGeom>
        </p:spPr>
        <p:txBody>
          <a:bodyPr anchor="t">
            <a:noAutofit/>
          </a:bodyPr>
          <a:lstStyle>
            <a:lvl1pPr marL="0" indent="0" algn="l">
              <a:buNone/>
              <a:defRPr sz="1599" b="0" i="0">
                <a:solidFill>
                  <a:schemeClr val="bg2"/>
                </a:solidFill>
                <a:latin typeface="Mona Sans" pitchFamily="2" charset="77"/>
                <a:cs typeface="Arial" panose="020B0604020202020204" pitchFamily="34" charset="0"/>
              </a:defRPr>
            </a:lvl1pPr>
            <a:lvl2pPr marL="457017" indent="0">
              <a:buNone/>
              <a:defRPr/>
            </a:lvl2pPr>
            <a:lvl3pPr marL="914034" indent="0">
              <a:buNone/>
              <a:defRPr/>
            </a:lvl3pPr>
            <a:lvl4pPr marL="1371051" indent="0">
              <a:buNone/>
              <a:defRPr/>
            </a:lvl4pPr>
            <a:lvl5pPr marL="1828068" indent="0">
              <a:buNone/>
              <a:defRPr/>
            </a:lvl5pPr>
          </a:lstStyle>
          <a:p>
            <a:pPr lvl="0"/>
            <a:r>
              <a:rPr lang="en-US"/>
              <a:t>Keep your description under three lines of text</a:t>
            </a:r>
          </a:p>
        </p:txBody>
      </p:sp>
      <p:sp>
        <p:nvSpPr>
          <p:cNvPr id="31" name="Picture Placeholder 24">
            <a:extLst>
              <a:ext uri="{FF2B5EF4-FFF2-40B4-BE49-F238E27FC236}">
                <a16:creationId xmlns:a16="http://schemas.microsoft.com/office/drawing/2014/main" id="{7B0342ED-70BE-90A3-61AE-9A2D42729F42}"/>
              </a:ext>
            </a:extLst>
          </p:cNvPr>
          <p:cNvSpPr>
            <a:spLocks noGrp="1"/>
          </p:cNvSpPr>
          <p:nvPr>
            <p:ph type="pic" sz="quarter" idx="41" hasCustomPrompt="1"/>
          </p:nvPr>
        </p:nvSpPr>
        <p:spPr>
          <a:xfrm>
            <a:off x="3354403" y="3237247"/>
            <a:ext cx="365760" cy="365760"/>
          </a:xfrm>
          <a:prstGeom prst="rect">
            <a:avLst/>
          </a:prstGeom>
        </p:spPr>
        <p:txBody>
          <a:bodyPr anchor="ctr">
            <a:normAutofit/>
          </a:bodyPr>
          <a:lstStyle>
            <a:lvl1pPr algn="ctr">
              <a:defRPr sz="600">
                <a:latin typeface="Mona Sans" pitchFamily="2" charset="77"/>
              </a:defRPr>
            </a:lvl1pPr>
          </a:lstStyle>
          <a:p>
            <a:r>
              <a:rPr lang="en-US" err="1"/>
              <a:t>Octicon</a:t>
            </a:r>
            <a:endParaRPr lang="en-US"/>
          </a:p>
        </p:txBody>
      </p:sp>
      <p:sp>
        <p:nvSpPr>
          <p:cNvPr id="32" name="Text Placeholder 23">
            <a:extLst>
              <a:ext uri="{FF2B5EF4-FFF2-40B4-BE49-F238E27FC236}">
                <a16:creationId xmlns:a16="http://schemas.microsoft.com/office/drawing/2014/main" id="{7DC6B249-9DE5-660E-0650-A0F2DF3B0C84}"/>
              </a:ext>
            </a:extLst>
          </p:cNvPr>
          <p:cNvSpPr>
            <a:spLocks noGrp="1"/>
          </p:cNvSpPr>
          <p:nvPr>
            <p:ph type="body" sz="quarter" idx="42" hasCustomPrompt="1"/>
          </p:nvPr>
        </p:nvSpPr>
        <p:spPr>
          <a:xfrm>
            <a:off x="6315509" y="3821924"/>
            <a:ext cx="2526662" cy="457200"/>
          </a:xfrm>
          <a:prstGeom prst="rect">
            <a:avLst/>
          </a:prstGeom>
        </p:spPr>
        <p:txBody>
          <a:bodyPr anchor="b" anchorCtr="0">
            <a:noAutofit/>
          </a:bodyPr>
          <a:lstStyle>
            <a:lvl1pPr marL="0" indent="0" algn="l">
              <a:buNone/>
              <a:defRPr sz="1799" b="0" i="0">
                <a:latin typeface="Mona Sans Display" pitchFamily="2" charset="77"/>
                <a:cs typeface="Mona Sans Display" pitchFamily="2" charset="77"/>
              </a:defRPr>
            </a:lvl1pPr>
            <a:lvl2pPr marL="457017" indent="0">
              <a:buNone/>
              <a:defRPr/>
            </a:lvl2pPr>
            <a:lvl3pPr marL="914034" indent="0">
              <a:buNone/>
              <a:defRPr/>
            </a:lvl3pPr>
            <a:lvl4pPr marL="1371051" indent="0">
              <a:buNone/>
              <a:defRPr/>
            </a:lvl4pPr>
            <a:lvl5pPr marL="1828068" indent="0">
              <a:buNone/>
              <a:defRPr/>
            </a:lvl5pPr>
          </a:lstStyle>
          <a:p>
            <a:pPr lvl="0"/>
            <a:r>
              <a:rPr lang="en-US"/>
              <a:t>Statement 3</a:t>
            </a:r>
          </a:p>
        </p:txBody>
      </p:sp>
      <p:sp>
        <p:nvSpPr>
          <p:cNvPr id="33" name="Text Placeholder 23">
            <a:extLst>
              <a:ext uri="{FF2B5EF4-FFF2-40B4-BE49-F238E27FC236}">
                <a16:creationId xmlns:a16="http://schemas.microsoft.com/office/drawing/2014/main" id="{394F6281-C0BE-89EE-B80A-B04ED0CF443B}"/>
              </a:ext>
            </a:extLst>
          </p:cNvPr>
          <p:cNvSpPr>
            <a:spLocks noGrp="1"/>
          </p:cNvSpPr>
          <p:nvPr>
            <p:ph type="body" sz="quarter" idx="43" hasCustomPrompt="1"/>
          </p:nvPr>
        </p:nvSpPr>
        <p:spPr>
          <a:xfrm>
            <a:off x="6315508" y="4279124"/>
            <a:ext cx="2526662" cy="1755238"/>
          </a:xfrm>
          <a:prstGeom prst="rect">
            <a:avLst/>
          </a:prstGeom>
        </p:spPr>
        <p:txBody>
          <a:bodyPr anchor="t">
            <a:noAutofit/>
          </a:bodyPr>
          <a:lstStyle>
            <a:lvl1pPr marL="0" indent="0" algn="l">
              <a:buNone/>
              <a:defRPr sz="1599" b="0" i="0">
                <a:solidFill>
                  <a:schemeClr val="bg2"/>
                </a:solidFill>
                <a:latin typeface="Mona Sans" pitchFamily="2" charset="77"/>
                <a:cs typeface="Arial" panose="020B0604020202020204" pitchFamily="34" charset="0"/>
              </a:defRPr>
            </a:lvl1pPr>
            <a:lvl2pPr marL="457017" indent="0">
              <a:buNone/>
              <a:defRPr/>
            </a:lvl2pPr>
            <a:lvl3pPr marL="914034" indent="0">
              <a:buNone/>
              <a:defRPr/>
            </a:lvl3pPr>
            <a:lvl4pPr marL="1371051" indent="0">
              <a:buNone/>
              <a:defRPr/>
            </a:lvl4pPr>
            <a:lvl5pPr marL="1828068" indent="0">
              <a:buNone/>
              <a:defRPr/>
            </a:lvl5pPr>
          </a:lstStyle>
          <a:p>
            <a:pPr lvl="0"/>
            <a:r>
              <a:rPr lang="en-US"/>
              <a:t>Keep your description under three lines of text</a:t>
            </a:r>
          </a:p>
        </p:txBody>
      </p:sp>
      <p:sp>
        <p:nvSpPr>
          <p:cNvPr id="34" name="Picture Placeholder 24">
            <a:extLst>
              <a:ext uri="{FF2B5EF4-FFF2-40B4-BE49-F238E27FC236}">
                <a16:creationId xmlns:a16="http://schemas.microsoft.com/office/drawing/2014/main" id="{DD98A046-8385-0A6F-8A11-D4E817912FFF}"/>
              </a:ext>
            </a:extLst>
          </p:cNvPr>
          <p:cNvSpPr>
            <a:spLocks noGrp="1"/>
          </p:cNvSpPr>
          <p:nvPr>
            <p:ph type="pic" sz="quarter" idx="44" hasCustomPrompt="1"/>
          </p:nvPr>
        </p:nvSpPr>
        <p:spPr>
          <a:xfrm>
            <a:off x="6315507" y="3237247"/>
            <a:ext cx="365760" cy="365760"/>
          </a:xfrm>
          <a:prstGeom prst="rect">
            <a:avLst/>
          </a:prstGeom>
        </p:spPr>
        <p:txBody>
          <a:bodyPr anchor="ctr">
            <a:normAutofit/>
          </a:bodyPr>
          <a:lstStyle>
            <a:lvl1pPr algn="ctr">
              <a:defRPr sz="600">
                <a:latin typeface="Mona Sans" pitchFamily="2" charset="77"/>
              </a:defRPr>
            </a:lvl1pPr>
          </a:lstStyle>
          <a:p>
            <a:r>
              <a:rPr lang="en-US" err="1"/>
              <a:t>Octicon</a:t>
            </a:r>
            <a:endParaRPr lang="en-US"/>
          </a:p>
        </p:txBody>
      </p:sp>
      <p:sp>
        <p:nvSpPr>
          <p:cNvPr id="13" name="Text Placeholder 23">
            <a:extLst>
              <a:ext uri="{FF2B5EF4-FFF2-40B4-BE49-F238E27FC236}">
                <a16:creationId xmlns:a16="http://schemas.microsoft.com/office/drawing/2014/main" id="{C37644F5-D264-EB20-C4F0-BAF952390942}"/>
              </a:ext>
            </a:extLst>
          </p:cNvPr>
          <p:cNvSpPr>
            <a:spLocks noGrp="1"/>
          </p:cNvSpPr>
          <p:nvPr>
            <p:ph type="body" sz="quarter" idx="45" hasCustomPrompt="1"/>
          </p:nvPr>
        </p:nvSpPr>
        <p:spPr>
          <a:xfrm>
            <a:off x="9264429" y="3821924"/>
            <a:ext cx="2526662" cy="457200"/>
          </a:xfrm>
          <a:prstGeom prst="rect">
            <a:avLst/>
          </a:prstGeom>
        </p:spPr>
        <p:txBody>
          <a:bodyPr anchor="b" anchorCtr="0">
            <a:noAutofit/>
          </a:bodyPr>
          <a:lstStyle>
            <a:lvl1pPr marL="0" indent="0" algn="l">
              <a:buNone/>
              <a:defRPr sz="1799" b="0" i="0">
                <a:latin typeface="Mona Sans Display" pitchFamily="2" charset="77"/>
                <a:cs typeface="Mona Sans Display" pitchFamily="2" charset="77"/>
              </a:defRPr>
            </a:lvl1pPr>
            <a:lvl2pPr marL="457017" indent="0">
              <a:buNone/>
              <a:defRPr/>
            </a:lvl2pPr>
            <a:lvl3pPr marL="914034" indent="0">
              <a:buNone/>
              <a:defRPr/>
            </a:lvl3pPr>
            <a:lvl4pPr marL="1371051" indent="0">
              <a:buNone/>
              <a:defRPr/>
            </a:lvl4pPr>
            <a:lvl5pPr marL="1828068" indent="0">
              <a:buNone/>
              <a:defRPr/>
            </a:lvl5pPr>
          </a:lstStyle>
          <a:p>
            <a:pPr lvl="0"/>
            <a:r>
              <a:rPr lang="en-US"/>
              <a:t>Statement 4</a:t>
            </a:r>
          </a:p>
        </p:txBody>
      </p:sp>
      <p:sp>
        <p:nvSpPr>
          <p:cNvPr id="14" name="Text Placeholder 23">
            <a:extLst>
              <a:ext uri="{FF2B5EF4-FFF2-40B4-BE49-F238E27FC236}">
                <a16:creationId xmlns:a16="http://schemas.microsoft.com/office/drawing/2014/main" id="{020AFF99-F373-7F96-E7BD-B3B6429A71A5}"/>
              </a:ext>
            </a:extLst>
          </p:cNvPr>
          <p:cNvSpPr>
            <a:spLocks noGrp="1"/>
          </p:cNvSpPr>
          <p:nvPr>
            <p:ph type="body" sz="quarter" idx="46" hasCustomPrompt="1"/>
          </p:nvPr>
        </p:nvSpPr>
        <p:spPr>
          <a:xfrm>
            <a:off x="9264428" y="4279124"/>
            <a:ext cx="2526662" cy="1755238"/>
          </a:xfrm>
          <a:prstGeom prst="rect">
            <a:avLst/>
          </a:prstGeom>
        </p:spPr>
        <p:txBody>
          <a:bodyPr anchor="t">
            <a:noAutofit/>
          </a:bodyPr>
          <a:lstStyle>
            <a:lvl1pPr marL="0" indent="0" algn="l">
              <a:buNone/>
              <a:defRPr sz="1599" b="0" i="0">
                <a:solidFill>
                  <a:schemeClr val="bg2"/>
                </a:solidFill>
                <a:latin typeface="Mona Sans" pitchFamily="2" charset="77"/>
                <a:cs typeface="Arial" panose="020B0604020202020204" pitchFamily="34" charset="0"/>
              </a:defRPr>
            </a:lvl1pPr>
            <a:lvl2pPr marL="457017" indent="0">
              <a:buNone/>
              <a:defRPr/>
            </a:lvl2pPr>
            <a:lvl3pPr marL="914034" indent="0">
              <a:buNone/>
              <a:defRPr/>
            </a:lvl3pPr>
            <a:lvl4pPr marL="1371051" indent="0">
              <a:buNone/>
              <a:defRPr/>
            </a:lvl4pPr>
            <a:lvl5pPr marL="1828068" indent="0">
              <a:buNone/>
              <a:defRPr/>
            </a:lvl5pPr>
          </a:lstStyle>
          <a:p>
            <a:pPr lvl="0"/>
            <a:r>
              <a:rPr lang="en-US"/>
              <a:t>Keep your description under three lines of text</a:t>
            </a:r>
          </a:p>
        </p:txBody>
      </p:sp>
      <p:sp>
        <p:nvSpPr>
          <p:cNvPr id="15" name="Picture Placeholder 24">
            <a:extLst>
              <a:ext uri="{FF2B5EF4-FFF2-40B4-BE49-F238E27FC236}">
                <a16:creationId xmlns:a16="http://schemas.microsoft.com/office/drawing/2014/main" id="{E9BDD8DA-CF01-DFB3-89FB-9EE0E4A43A98}"/>
              </a:ext>
            </a:extLst>
          </p:cNvPr>
          <p:cNvSpPr>
            <a:spLocks noGrp="1"/>
          </p:cNvSpPr>
          <p:nvPr>
            <p:ph type="pic" sz="quarter" idx="47" hasCustomPrompt="1"/>
          </p:nvPr>
        </p:nvSpPr>
        <p:spPr>
          <a:xfrm>
            <a:off x="9264427" y="3237247"/>
            <a:ext cx="365760" cy="365760"/>
          </a:xfrm>
          <a:prstGeom prst="rect">
            <a:avLst/>
          </a:prstGeom>
        </p:spPr>
        <p:txBody>
          <a:bodyPr anchor="ctr">
            <a:normAutofit/>
          </a:bodyPr>
          <a:lstStyle>
            <a:lvl1pPr algn="ctr">
              <a:defRPr sz="600">
                <a:latin typeface="Mona Sans" pitchFamily="2" charset="77"/>
              </a:defRPr>
            </a:lvl1pPr>
          </a:lstStyle>
          <a:p>
            <a:r>
              <a:rPr lang="en-US" err="1"/>
              <a:t>Octicon</a:t>
            </a:r>
            <a:endParaRPr lang="en-US"/>
          </a:p>
        </p:txBody>
      </p:sp>
      <p:sp>
        <p:nvSpPr>
          <p:cNvPr id="2" name="Rectangle 1">
            <a:extLst>
              <a:ext uri="{FF2B5EF4-FFF2-40B4-BE49-F238E27FC236}">
                <a16:creationId xmlns:a16="http://schemas.microsoft.com/office/drawing/2014/main" id="{8C8F5E47-50D2-527B-99CA-752571C3771F}"/>
              </a:ext>
            </a:extLst>
          </p:cNvPr>
          <p:cNvSpPr/>
          <p:nvPr userDrawn="1"/>
        </p:nvSpPr>
        <p:spPr>
          <a:xfrm>
            <a:off x="-63" y="6437150"/>
            <a:ext cx="12192127" cy="18288"/>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3" name="Rectangle 2">
            <a:extLst>
              <a:ext uri="{FF2B5EF4-FFF2-40B4-BE49-F238E27FC236}">
                <a16:creationId xmlns:a16="http://schemas.microsoft.com/office/drawing/2014/main" id="{5DD29054-C6C3-52EA-5283-F98F09B0558E}"/>
              </a:ext>
            </a:extLst>
          </p:cNvPr>
          <p:cNvSpPr/>
          <p:nvPr userDrawn="1"/>
        </p:nvSpPr>
        <p:spPr>
          <a:xfrm>
            <a:off x="11784986" y="6455664"/>
            <a:ext cx="9146" cy="402336"/>
          </a:xfrm>
          <a:prstGeom prst="rect">
            <a:avLst/>
          </a:prstGeom>
          <a:solidFill>
            <a:srgbClr val="90969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pic>
        <p:nvPicPr>
          <p:cNvPr id="10" name="Graphic 9">
            <a:extLst>
              <a:ext uri="{FF2B5EF4-FFF2-40B4-BE49-F238E27FC236}">
                <a16:creationId xmlns:a16="http://schemas.microsoft.com/office/drawing/2014/main" id="{0BD6086B-0723-3E44-B2F1-85927BE9FA0D}"/>
              </a:ext>
              <a:ext uri="{C183D7F6-B498-43B3-948B-1728B52AA6E4}">
                <adec:decorative xmlns:adec="http://schemas.microsoft.com/office/drawing/2017/decorative" val="1"/>
              </a:ext>
            </a:extLst>
          </p:cNvPr>
          <p:cNvPicPr/>
          <p:nvPr userDrawn="1"/>
        </p:nvPicPr>
        <p:blipFill>
          <a:blip>
            <a:extLst>
              <a:ext uri="{96DAC541-7B7A-43D3-8B79-37D633B846F1}">
                <asvg:svgBlip xmlns:asvg="http://schemas.microsoft.com/office/drawing/2016/SVG/main" r:embed="rId2"/>
              </a:ext>
            </a:extLst>
          </a:blip>
          <a:stretch>
            <a:fillRect/>
          </a:stretch>
        </p:blipFill>
        <p:spPr>
          <a:xfrm>
            <a:off x="11862915" y="6530994"/>
            <a:ext cx="260367" cy="251679"/>
          </a:xfrm>
          <a:prstGeom prst="rect">
            <a:avLst/>
          </a:prstGeom>
        </p:spPr>
      </p:pic>
      <p:sp>
        <p:nvSpPr>
          <p:cNvPr id="11" name="Text Placeholder 13">
            <a:extLst>
              <a:ext uri="{FF2B5EF4-FFF2-40B4-BE49-F238E27FC236}">
                <a16:creationId xmlns:a16="http://schemas.microsoft.com/office/drawing/2014/main" id="{5A9DC251-A9D7-1A21-F3BA-A1BB79C7B231}"/>
              </a:ext>
            </a:extLst>
          </p:cNvPr>
          <p:cNvSpPr>
            <a:spLocks noGrp="1"/>
          </p:cNvSpPr>
          <p:nvPr>
            <p:ph type="body" sz="quarter" idx="35" hasCustomPrompt="1"/>
          </p:nvPr>
        </p:nvSpPr>
        <p:spPr>
          <a:xfrm>
            <a:off x="188962" y="6595278"/>
            <a:ext cx="11498032" cy="123111"/>
          </a:xfrm>
          <a:prstGeom prst="rect">
            <a:avLst/>
          </a:prstGeom>
        </p:spPr>
        <p:txBody>
          <a:bodyPr lIns="0" tIns="0" rIns="0" bIns="0" anchor="ctr"/>
          <a:lstStyle>
            <a:lvl1pPr algn="r">
              <a:defRPr sz="800" cap="all" baseline="0">
                <a:solidFill>
                  <a:schemeClr val="bg2"/>
                </a:solidFill>
                <a:latin typeface="Mona Sans Mono" pitchFamily="2" charset="77"/>
                <a:cs typeface="Mona Sans Mono" pitchFamily="2" charset="77"/>
              </a:defRPr>
            </a:lvl1pPr>
          </a:lstStyle>
          <a:p>
            <a:pPr lvl="0"/>
            <a:r>
              <a:rPr lang="en-US"/>
              <a:t>OPTIONAL</a:t>
            </a:r>
          </a:p>
        </p:txBody>
      </p:sp>
      <p:sp>
        <p:nvSpPr>
          <p:cNvPr id="7" name="Text Placeholder 6">
            <a:extLst>
              <a:ext uri="{FF2B5EF4-FFF2-40B4-BE49-F238E27FC236}">
                <a16:creationId xmlns:a16="http://schemas.microsoft.com/office/drawing/2014/main" id="{08F0C006-9B14-13E3-D4C5-9398BEEB4AC8}"/>
              </a:ext>
            </a:extLst>
          </p:cNvPr>
          <p:cNvSpPr>
            <a:spLocks noGrp="1"/>
          </p:cNvSpPr>
          <p:nvPr>
            <p:ph type="body" sz="quarter" idx="48" hasCustomPrompt="1"/>
          </p:nvPr>
        </p:nvSpPr>
        <p:spPr>
          <a:xfrm>
            <a:off x="402442" y="796205"/>
            <a:ext cx="11387245" cy="2029968"/>
          </a:xfrm>
          <a:prstGeom prst="rect">
            <a:avLst/>
          </a:prstGeom>
        </p:spPr>
        <p:txBody>
          <a:bodyPr lIns="0" tIns="0" rIns="0" bIns="0"/>
          <a:lstStyle>
            <a:lvl1pPr>
              <a:defRPr sz="4800">
                <a:latin typeface="+mj-lt"/>
              </a:defRPr>
            </a:lvl1pPr>
          </a:lstStyle>
          <a:p>
            <a:pPr lvl="0"/>
            <a:r>
              <a:rPr lang="en-US"/>
              <a:t>Title should be less than 10 words</a:t>
            </a:r>
          </a:p>
        </p:txBody>
      </p:sp>
    </p:spTree>
    <p:extLst>
      <p:ext uri="{BB962C8B-B14F-4D97-AF65-F5344CB8AC3E}">
        <p14:creationId xmlns:p14="http://schemas.microsoft.com/office/powerpoint/2010/main" val="3411570772"/>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tent and image">
    <p:bg>
      <p:bgPr>
        <a:solidFill>
          <a:srgbClr val="101411"/>
        </a:solidFill>
        <a:effectLst/>
      </p:bgPr>
    </p:bg>
    <p:spTree>
      <p:nvGrpSpPr>
        <p:cNvPr id="1" name=""/>
        <p:cNvGrpSpPr/>
        <p:nvPr/>
      </p:nvGrpSpPr>
      <p:grpSpPr>
        <a:xfrm>
          <a:off x="0" y="0"/>
          <a:ext cx="0" cy="0"/>
          <a:chOff x="0" y="0"/>
          <a:chExt cx="0" cy="0"/>
        </a:xfrm>
      </p:grpSpPr>
      <p:sp>
        <p:nvSpPr>
          <p:cNvPr id="2" name="Picture Placeholder 10">
            <a:extLst>
              <a:ext uri="{FF2B5EF4-FFF2-40B4-BE49-F238E27FC236}">
                <a16:creationId xmlns:a16="http://schemas.microsoft.com/office/drawing/2014/main" id="{EA67FCD6-958B-D156-2E5C-0D598C18B08E}"/>
              </a:ext>
            </a:extLst>
          </p:cNvPr>
          <p:cNvSpPr>
            <a:spLocks noGrp="1"/>
          </p:cNvSpPr>
          <p:nvPr>
            <p:ph type="pic" sz="quarter" idx="36"/>
          </p:nvPr>
        </p:nvSpPr>
        <p:spPr>
          <a:xfrm>
            <a:off x="6295188" y="403225"/>
            <a:ext cx="5488015" cy="5632450"/>
          </a:xfrm>
          <a:prstGeom prst="roundRect">
            <a:avLst>
              <a:gd name="adj" fmla="val 2301"/>
            </a:avLst>
          </a:prstGeom>
          <a:solidFill>
            <a:schemeClr val="tx2"/>
          </a:solidFill>
        </p:spPr>
        <p:txBody>
          <a:bodyPr/>
          <a:lstStyle>
            <a:lvl1pPr algn="ctr">
              <a:defRPr/>
            </a:lvl1pPr>
          </a:lstStyle>
          <a:p>
            <a:r>
              <a:rPr lang="en-US"/>
              <a:t>Click icon to add picture</a:t>
            </a:r>
          </a:p>
        </p:txBody>
      </p:sp>
      <p:sp>
        <p:nvSpPr>
          <p:cNvPr id="12" name="Text Placeholder 23">
            <a:extLst>
              <a:ext uri="{FF2B5EF4-FFF2-40B4-BE49-F238E27FC236}">
                <a16:creationId xmlns:a16="http://schemas.microsoft.com/office/drawing/2014/main" id="{7B737384-EE48-7D57-8D68-DA4FF99D1DD7}"/>
              </a:ext>
            </a:extLst>
          </p:cNvPr>
          <p:cNvSpPr>
            <a:spLocks noGrp="1"/>
          </p:cNvSpPr>
          <p:nvPr>
            <p:ph type="body" sz="quarter" idx="32" hasCustomPrompt="1"/>
          </p:nvPr>
        </p:nvSpPr>
        <p:spPr>
          <a:xfrm>
            <a:off x="402442" y="398216"/>
            <a:ext cx="5492589" cy="365760"/>
          </a:xfrm>
          <a:prstGeom prst="rect">
            <a:avLst/>
          </a:prstGeom>
        </p:spPr>
        <p:txBody>
          <a:bodyPr lIns="0" tIns="0" rIns="0" bIns="0" anchor="ctr" anchorCtr="0">
            <a:noAutofit/>
          </a:bodyPr>
          <a:lstStyle>
            <a:lvl1pPr marL="0" indent="0" algn="l">
              <a:buNone/>
              <a:defRPr sz="1400" b="0" i="0" cap="all" baseline="0">
                <a:solidFill>
                  <a:schemeClr val="bg2"/>
                </a:solidFill>
                <a:latin typeface="Mona Sans Mono" pitchFamily="2" charset="77"/>
                <a:cs typeface="Arial" panose="020B0604020202020204" pitchFamily="34" charset="0"/>
              </a:defRPr>
            </a:lvl1pPr>
            <a:lvl2pPr marL="457017" indent="0">
              <a:buNone/>
              <a:defRPr/>
            </a:lvl2pPr>
            <a:lvl3pPr marL="914034" indent="0">
              <a:buNone/>
              <a:defRPr/>
            </a:lvl3pPr>
            <a:lvl4pPr marL="1371051" indent="0">
              <a:buNone/>
              <a:defRPr/>
            </a:lvl4pPr>
            <a:lvl5pPr marL="1828068" indent="0">
              <a:buNone/>
              <a:defRPr/>
            </a:lvl5pPr>
          </a:lstStyle>
          <a:p>
            <a:pPr lvl="0"/>
            <a:r>
              <a:rPr lang="en-US"/>
              <a:t>Optional header</a:t>
            </a:r>
          </a:p>
        </p:txBody>
      </p:sp>
      <p:sp>
        <p:nvSpPr>
          <p:cNvPr id="17" name="Text Placeholder 23">
            <a:extLst>
              <a:ext uri="{FF2B5EF4-FFF2-40B4-BE49-F238E27FC236}">
                <a16:creationId xmlns:a16="http://schemas.microsoft.com/office/drawing/2014/main" id="{A26B7F64-24E9-0D6F-555A-BD8FACF15675}"/>
              </a:ext>
            </a:extLst>
          </p:cNvPr>
          <p:cNvSpPr>
            <a:spLocks noGrp="1"/>
          </p:cNvSpPr>
          <p:nvPr>
            <p:ph type="body" sz="quarter" idx="34" hasCustomPrompt="1"/>
          </p:nvPr>
        </p:nvSpPr>
        <p:spPr>
          <a:xfrm>
            <a:off x="400911" y="4470236"/>
            <a:ext cx="5492339" cy="1564127"/>
          </a:xfrm>
          <a:prstGeom prst="rect">
            <a:avLst/>
          </a:prstGeom>
        </p:spPr>
        <p:txBody>
          <a:bodyPr lIns="0" tIns="0" rIns="0" bIns="0" anchor="b" anchorCtr="0">
            <a:noAutofit/>
          </a:bodyPr>
          <a:lstStyle>
            <a:lvl1pPr marL="0" indent="0" algn="l">
              <a:buNone/>
              <a:defRPr sz="1800" b="0" i="0">
                <a:solidFill>
                  <a:schemeClr val="bg2"/>
                </a:solidFill>
                <a:latin typeface="Mona Sans" pitchFamily="2" charset="77"/>
                <a:cs typeface="Arial" panose="020B0604020202020204" pitchFamily="34" charset="0"/>
              </a:defRPr>
            </a:lvl1pPr>
            <a:lvl2pPr marL="457017" indent="0">
              <a:buNone/>
              <a:defRPr/>
            </a:lvl2pPr>
            <a:lvl3pPr marL="914034" indent="0">
              <a:buNone/>
              <a:defRPr/>
            </a:lvl3pPr>
            <a:lvl4pPr marL="1371051" indent="0">
              <a:buNone/>
              <a:defRPr/>
            </a:lvl4pPr>
            <a:lvl5pPr marL="1828068" indent="0">
              <a:buNone/>
              <a:defRPr/>
            </a:lvl5pPr>
          </a:lstStyle>
          <a:p>
            <a:pPr lvl="0"/>
            <a:r>
              <a:rPr lang="en-US"/>
              <a:t>Supporting text if applicable. Keep it short and sweet.</a:t>
            </a:r>
          </a:p>
        </p:txBody>
      </p:sp>
      <p:sp>
        <p:nvSpPr>
          <p:cNvPr id="3" name="Rectangle 2">
            <a:extLst>
              <a:ext uri="{FF2B5EF4-FFF2-40B4-BE49-F238E27FC236}">
                <a16:creationId xmlns:a16="http://schemas.microsoft.com/office/drawing/2014/main" id="{81CDCAB3-F4D6-C5B3-B6F4-0E738975D677}"/>
              </a:ext>
            </a:extLst>
          </p:cNvPr>
          <p:cNvSpPr/>
          <p:nvPr userDrawn="1"/>
        </p:nvSpPr>
        <p:spPr>
          <a:xfrm>
            <a:off x="-63" y="6437150"/>
            <a:ext cx="12192127" cy="18288"/>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4" name="Rectangle 3">
            <a:extLst>
              <a:ext uri="{FF2B5EF4-FFF2-40B4-BE49-F238E27FC236}">
                <a16:creationId xmlns:a16="http://schemas.microsoft.com/office/drawing/2014/main" id="{972712F6-5645-5ACB-C17A-7F3E31E4509A}"/>
              </a:ext>
            </a:extLst>
          </p:cNvPr>
          <p:cNvSpPr/>
          <p:nvPr userDrawn="1"/>
        </p:nvSpPr>
        <p:spPr>
          <a:xfrm>
            <a:off x="11784986" y="6455664"/>
            <a:ext cx="9146" cy="402336"/>
          </a:xfrm>
          <a:prstGeom prst="rect">
            <a:avLst/>
          </a:prstGeom>
          <a:solidFill>
            <a:srgbClr val="90969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pic>
        <p:nvPicPr>
          <p:cNvPr id="5" name="Graphic 4">
            <a:extLst>
              <a:ext uri="{FF2B5EF4-FFF2-40B4-BE49-F238E27FC236}">
                <a16:creationId xmlns:a16="http://schemas.microsoft.com/office/drawing/2014/main" id="{74A74FA5-BCC2-6D26-DBAB-FEEEF20645C7}"/>
              </a:ext>
              <a:ext uri="{C183D7F6-B498-43B3-948B-1728B52AA6E4}">
                <adec:decorative xmlns:adec="http://schemas.microsoft.com/office/drawing/2017/decorative" val="1"/>
              </a:ext>
            </a:extLst>
          </p:cNvPr>
          <p:cNvPicPr/>
          <p:nvPr userDrawn="1"/>
        </p:nvPicPr>
        <p:blipFill>
          <a:blip>
            <a:extLst>
              <a:ext uri="{96DAC541-7B7A-43D3-8B79-37D633B846F1}">
                <asvg:svgBlip xmlns:asvg="http://schemas.microsoft.com/office/drawing/2016/SVG/main" r:embed="rId2"/>
              </a:ext>
            </a:extLst>
          </a:blip>
          <a:stretch>
            <a:fillRect/>
          </a:stretch>
        </p:blipFill>
        <p:spPr>
          <a:xfrm>
            <a:off x="11862915" y="6530994"/>
            <a:ext cx="260367" cy="251679"/>
          </a:xfrm>
          <a:prstGeom prst="rect">
            <a:avLst/>
          </a:prstGeom>
        </p:spPr>
      </p:pic>
      <p:sp>
        <p:nvSpPr>
          <p:cNvPr id="10" name="Text Placeholder 13">
            <a:extLst>
              <a:ext uri="{FF2B5EF4-FFF2-40B4-BE49-F238E27FC236}">
                <a16:creationId xmlns:a16="http://schemas.microsoft.com/office/drawing/2014/main" id="{87B8DE3B-33DA-3988-CCDE-6DBD746FE6CB}"/>
              </a:ext>
            </a:extLst>
          </p:cNvPr>
          <p:cNvSpPr>
            <a:spLocks noGrp="1"/>
          </p:cNvSpPr>
          <p:nvPr>
            <p:ph type="body" sz="quarter" idx="35" hasCustomPrompt="1"/>
          </p:nvPr>
        </p:nvSpPr>
        <p:spPr>
          <a:xfrm>
            <a:off x="188962" y="6595278"/>
            <a:ext cx="11498032" cy="123111"/>
          </a:xfrm>
          <a:prstGeom prst="rect">
            <a:avLst/>
          </a:prstGeom>
        </p:spPr>
        <p:txBody>
          <a:bodyPr lIns="0" tIns="0" rIns="0" bIns="0" anchor="ctr"/>
          <a:lstStyle>
            <a:lvl1pPr algn="r">
              <a:defRPr sz="800" cap="all" baseline="0">
                <a:solidFill>
                  <a:schemeClr val="bg2"/>
                </a:solidFill>
                <a:latin typeface="Mona Sans Mono" pitchFamily="2" charset="77"/>
                <a:cs typeface="Mona Sans Mono" pitchFamily="2" charset="77"/>
              </a:defRPr>
            </a:lvl1pPr>
          </a:lstStyle>
          <a:p>
            <a:pPr lvl="0"/>
            <a:r>
              <a:rPr lang="en-US"/>
              <a:t>OPTIONAL</a:t>
            </a:r>
          </a:p>
        </p:txBody>
      </p:sp>
      <p:sp>
        <p:nvSpPr>
          <p:cNvPr id="6" name="Text Placeholder 6">
            <a:extLst>
              <a:ext uri="{FF2B5EF4-FFF2-40B4-BE49-F238E27FC236}">
                <a16:creationId xmlns:a16="http://schemas.microsoft.com/office/drawing/2014/main" id="{D5A2CC59-C2E3-75EF-1C57-062295418128}"/>
              </a:ext>
            </a:extLst>
          </p:cNvPr>
          <p:cNvSpPr>
            <a:spLocks noGrp="1"/>
          </p:cNvSpPr>
          <p:nvPr>
            <p:ph type="body" sz="quarter" idx="48" hasCustomPrompt="1"/>
          </p:nvPr>
        </p:nvSpPr>
        <p:spPr>
          <a:xfrm>
            <a:off x="402442" y="796205"/>
            <a:ext cx="5488015" cy="3673804"/>
          </a:xfrm>
          <a:prstGeom prst="rect">
            <a:avLst/>
          </a:prstGeom>
        </p:spPr>
        <p:txBody>
          <a:bodyPr lIns="0" tIns="0" rIns="0" bIns="0"/>
          <a:lstStyle>
            <a:lvl1pPr>
              <a:defRPr sz="4800">
                <a:latin typeface="+mj-lt"/>
              </a:defRPr>
            </a:lvl1pPr>
          </a:lstStyle>
          <a:p>
            <a:pPr lvl="0"/>
            <a:r>
              <a:rPr lang="en-US"/>
              <a:t>Title should be less than 10 words</a:t>
            </a:r>
          </a:p>
        </p:txBody>
      </p:sp>
    </p:spTree>
    <p:extLst>
      <p:ext uri="{BB962C8B-B14F-4D97-AF65-F5344CB8AC3E}">
        <p14:creationId xmlns:p14="http://schemas.microsoft.com/office/powerpoint/2010/main" val="122579429"/>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ntent and image reversed">
    <p:bg>
      <p:bgPr>
        <a:solidFill>
          <a:srgbClr val="101411"/>
        </a:solidFill>
        <a:effectLst/>
      </p:bgPr>
    </p:bg>
    <p:spTree>
      <p:nvGrpSpPr>
        <p:cNvPr id="1" name=""/>
        <p:cNvGrpSpPr/>
        <p:nvPr/>
      </p:nvGrpSpPr>
      <p:grpSpPr>
        <a:xfrm>
          <a:off x="0" y="0"/>
          <a:ext cx="0" cy="0"/>
          <a:chOff x="0" y="0"/>
          <a:chExt cx="0" cy="0"/>
        </a:xfrm>
      </p:grpSpPr>
      <p:sp>
        <p:nvSpPr>
          <p:cNvPr id="3" name="Picture Placeholder 10">
            <a:extLst>
              <a:ext uri="{FF2B5EF4-FFF2-40B4-BE49-F238E27FC236}">
                <a16:creationId xmlns:a16="http://schemas.microsoft.com/office/drawing/2014/main" id="{856BD0F3-A36D-1A65-9A16-A6F3B46C1946}"/>
              </a:ext>
            </a:extLst>
          </p:cNvPr>
          <p:cNvSpPr>
            <a:spLocks noGrp="1"/>
          </p:cNvSpPr>
          <p:nvPr>
            <p:ph type="pic" sz="quarter" idx="37"/>
          </p:nvPr>
        </p:nvSpPr>
        <p:spPr>
          <a:xfrm>
            <a:off x="397868" y="403225"/>
            <a:ext cx="5488015" cy="5632450"/>
          </a:xfrm>
          <a:prstGeom prst="roundRect">
            <a:avLst>
              <a:gd name="adj" fmla="val 2301"/>
            </a:avLst>
          </a:prstGeom>
          <a:solidFill>
            <a:schemeClr val="tx2"/>
          </a:solidFill>
        </p:spPr>
        <p:txBody>
          <a:bodyPr/>
          <a:lstStyle>
            <a:lvl1pPr algn="ctr">
              <a:defRPr/>
            </a:lvl1pPr>
          </a:lstStyle>
          <a:p>
            <a:r>
              <a:rPr lang="en-US"/>
              <a:t>Click icon to add picture</a:t>
            </a:r>
          </a:p>
        </p:txBody>
      </p:sp>
      <p:sp>
        <p:nvSpPr>
          <p:cNvPr id="12" name="Text Placeholder 23">
            <a:extLst>
              <a:ext uri="{FF2B5EF4-FFF2-40B4-BE49-F238E27FC236}">
                <a16:creationId xmlns:a16="http://schemas.microsoft.com/office/drawing/2014/main" id="{7B737384-EE48-7D57-8D68-DA4FF99D1DD7}"/>
              </a:ext>
            </a:extLst>
          </p:cNvPr>
          <p:cNvSpPr>
            <a:spLocks noGrp="1"/>
          </p:cNvSpPr>
          <p:nvPr>
            <p:ph type="body" sz="quarter" idx="32" hasCustomPrompt="1"/>
          </p:nvPr>
        </p:nvSpPr>
        <p:spPr>
          <a:xfrm>
            <a:off x="6301544" y="398216"/>
            <a:ext cx="5492589" cy="365760"/>
          </a:xfrm>
          <a:prstGeom prst="rect">
            <a:avLst/>
          </a:prstGeom>
        </p:spPr>
        <p:txBody>
          <a:bodyPr lIns="0" tIns="0" rIns="0" bIns="0" anchor="ctr" anchorCtr="0">
            <a:noAutofit/>
          </a:bodyPr>
          <a:lstStyle>
            <a:lvl1pPr marL="0" indent="0" algn="l">
              <a:buNone/>
              <a:defRPr sz="1400" b="0" i="0" cap="all" baseline="0">
                <a:solidFill>
                  <a:schemeClr val="bg2"/>
                </a:solidFill>
                <a:latin typeface="Mona Sans Mono" pitchFamily="2" charset="77"/>
                <a:cs typeface="Arial" panose="020B0604020202020204" pitchFamily="34" charset="0"/>
              </a:defRPr>
            </a:lvl1pPr>
            <a:lvl2pPr marL="457017" indent="0">
              <a:buNone/>
              <a:defRPr/>
            </a:lvl2pPr>
            <a:lvl3pPr marL="914034" indent="0">
              <a:buNone/>
              <a:defRPr/>
            </a:lvl3pPr>
            <a:lvl4pPr marL="1371051" indent="0">
              <a:buNone/>
              <a:defRPr/>
            </a:lvl4pPr>
            <a:lvl5pPr marL="1828068" indent="0">
              <a:buNone/>
              <a:defRPr/>
            </a:lvl5pPr>
          </a:lstStyle>
          <a:p>
            <a:pPr lvl="0"/>
            <a:r>
              <a:rPr lang="en-US"/>
              <a:t>Optional header</a:t>
            </a:r>
          </a:p>
        </p:txBody>
      </p:sp>
      <p:sp>
        <p:nvSpPr>
          <p:cNvPr id="17" name="Text Placeholder 23">
            <a:extLst>
              <a:ext uri="{FF2B5EF4-FFF2-40B4-BE49-F238E27FC236}">
                <a16:creationId xmlns:a16="http://schemas.microsoft.com/office/drawing/2014/main" id="{A26B7F64-24E9-0D6F-555A-BD8FACF15675}"/>
              </a:ext>
            </a:extLst>
          </p:cNvPr>
          <p:cNvSpPr>
            <a:spLocks noGrp="1"/>
          </p:cNvSpPr>
          <p:nvPr>
            <p:ph type="body" sz="quarter" idx="34" hasCustomPrompt="1"/>
          </p:nvPr>
        </p:nvSpPr>
        <p:spPr>
          <a:xfrm>
            <a:off x="6300012" y="4470236"/>
            <a:ext cx="5492339" cy="1564127"/>
          </a:xfrm>
          <a:prstGeom prst="rect">
            <a:avLst/>
          </a:prstGeom>
        </p:spPr>
        <p:txBody>
          <a:bodyPr lIns="0" tIns="0" rIns="0" bIns="0" anchor="b" anchorCtr="0">
            <a:noAutofit/>
          </a:bodyPr>
          <a:lstStyle>
            <a:lvl1pPr marL="0" indent="0" algn="l">
              <a:buNone/>
              <a:defRPr sz="1800" b="0" i="0">
                <a:solidFill>
                  <a:schemeClr val="bg2"/>
                </a:solidFill>
                <a:latin typeface="Mona Sans" pitchFamily="2" charset="77"/>
                <a:cs typeface="Arial" panose="020B0604020202020204" pitchFamily="34" charset="0"/>
              </a:defRPr>
            </a:lvl1pPr>
            <a:lvl2pPr marL="457017" indent="0">
              <a:buNone/>
              <a:defRPr/>
            </a:lvl2pPr>
            <a:lvl3pPr marL="914034" indent="0">
              <a:buNone/>
              <a:defRPr/>
            </a:lvl3pPr>
            <a:lvl4pPr marL="1371051" indent="0">
              <a:buNone/>
              <a:defRPr/>
            </a:lvl4pPr>
            <a:lvl5pPr marL="1828068" indent="0">
              <a:buNone/>
              <a:defRPr/>
            </a:lvl5pPr>
          </a:lstStyle>
          <a:p>
            <a:pPr lvl="0"/>
            <a:r>
              <a:rPr lang="en-US"/>
              <a:t>Supporting text if applicable. Keep it short and sweet.</a:t>
            </a:r>
          </a:p>
        </p:txBody>
      </p:sp>
      <p:sp>
        <p:nvSpPr>
          <p:cNvPr id="2" name="Rectangle 1">
            <a:extLst>
              <a:ext uri="{FF2B5EF4-FFF2-40B4-BE49-F238E27FC236}">
                <a16:creationId xmlns:a16="http://schemas.microsoft.com/office/drawing/2014/main" id="{42357DE7-7B42-B1EC-5F47-0DC2AF3C8A48}"/>
              </a:ext>
            </a:extLst>
          </p:cNvPr>
          <p:cNvSpPr/>
          <p:nvPr userDrawn="1"/>
        </p:nvSpPr>
        <p:spPr>
          <a:xfrm>
            <a:off x="-63" y="6437150"/>
            <a:ext cx="12192127" cy="18288"/>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6" name="Rectangle 5">
            <a:extLst>
              <a:ext uri="{FF2B5EF4-FFF2-40B4-BE49-F238E27FC236}">
                <a16:creationId xmlns:a16="http://schemas.microsoft.com/office/drawing/2014/main" id="{4584D47E-C669-CE5C-7ED8-BCA617EFA8B9}"/>
              </a:ext>
            </a:extLst>
          </p:cNvPr>
          <p:cNvSpPr/>
          <p:nvPr userDrawn="1"/>
        </p:nvSpPr>
        <p:spPr>
          <a:xfrm>
            <a:off x="11784986" y="6455664"/>
            <a:ext cx="9146" cy="402336"/>
          </a:xfrm>
          <a:prstGeom prst="rect">
            <a:avLst/>
          </a:prstGeom>
          <a:solidFill>
            <a:srgbClr val="90969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pic>
        <p:nvPicPr>
          <p:cNvPr id="7" name="Graphic 6">
            <a:extLst>
              <a:ext uri="{FF2B5EF4-FFF2-40B4-BE49-F238E27FC236}">
                <a16:creationId xmlns:a16="http://schemas.microsoft.com/office/drawing/2014/main" id="{2B6BFC78-7110-1877-0ED6-2FE1A41042C1}"/>
              </a:ext>
              <a:ext uri="{C183D7F6-B498-43B3-948B-1728B52AA6E4}">
                <adec:decorative xmlns:adec="http://schemas.microsoft.com/office/drawing/2017/decorative" val="1"/>
              </a:ext>
            </a:extLst>
          </p:cNvPr>
          <p:cNvPicPr/>
          <p:nvPr userDrawn="1"/>
        </p:nvPicPr>
        <p:blipFill>
          <a:blip>
            <a:extLst>
              <a:ext uri="{96DAC541-7B7A-43D3-8B79-37D633B846F1}">
                <asvg:svgBlip xmlns:asvg="http://schemas.microsoft.com/office/drawing/2016/SVG/main" r:embed="rId2"/>
              </a:ext>
            </a:extLst>
          </a:blip>
          <a:stretch>
            <a:fillRect/>
          </a:stretch>
        </p:blipFill>
        <p:spPr>
          <a:xfrm>
            <a:off x="11862915" y="6530994"/>
            <a:ext cx="260367" cy="251679"/>
          </a:xfrm>
          <a:prstGeom prst="rect">
            <a:avLst/>
          </a:prstGeom>
        </p:spPr>
      </p:pic>
      <p:sp>
        <p:nvSpPr>
          <p:cNvPr id="8" name="Text Placeholder 13">
            <a:extLst>
              <a:ext uri="{FF2B5EF4-FFF2-40B4-BE49-F238E27FC236}">
                <a16:creationId xmlns:a16="http://schemas.microsoft.com/office/drawing/2014/main" id="{639A5BD0-F0DA-6321-08FC-AA7562A2C4AA}"/>
              </a:ext>
            </a:extLst>
          </p:cNvPr>
          <p:cNvSpPr>
            <a:spLocks noGrp="1"/>
          </p:cNvSpPr>
          <p:nvPr>
            <p:ph type="body" sz="quarter" idx="10" hasCustomPrompt="1"/>
          </p:nvPr>
        </p:nvSpPr>
        <p:spPr>
          <a:xfrm>
            <a:off x="188962" y="6595278"/>
            <a:ext cx="11498032" cy="123111"/>
          </a:xfrm>
          <a:prstGeom prst="rect">
            <a:avLst/>
          </a:prstGeom>
        </p:spPr>
        <p:txBody>
          <a:bodyPr lIns="0" tIns="0" rIns="0" bIns="0" anchor="ctr"/>
          <a:lstStyle>
            <a:lvl1pPr algn="r">
              <a:defRPr sz="800" cap="all" baseline="0">
                <a:solidFill>
                  <a:schemeClr val="bg2"/>
                </a:solidFill>
                <a:latin typeface="Mona Sans Mono" pitchFamily="2" charset="77"/>
                <a:cs typeface="Mona Sans Mono" pitchFamily="2" charset="77"/>
              </a:defRPr>
            </a:lvl1pPr>
          </a:lstStyle>
          <a:p>
            <a:pPr lvl="0"/>
            <a:r>
              <a:rPr lang="en-US"/>
              <a:t>OPTIONAL</a:t>
            </a:r>
          </a:p>
        </p:txBody>
      </p:sp>
      <p:sp>
        <p:nvSpPr>
          <p:cNvPr id="4" name="Text Placeholder 6">
            <a:extLst>
              <a:ext uri="{FF2B5EF4-FFF2-40B4-BE49-F238E27FC236}">
                <a16:creationId xmlns:a16="http://schemas.microsoft.com/office/drawing/2014/main" id="{A08B0F93-06EF-85B3-F800-835DC7549C68}"/>
              </a:ext>
            </a:extLst>
          </p:cNvPr>
          <p:cNvSpPr>
            <a:spLocks noGrp="1"/>
          </p:cNvSpPr>
          <p:nvPr>
            <p:ph type="body" sz="quarter" idx="48" hasCustomPrompt="1"/>
          </p:nvPr>
        </p:nvSpPr>
        <p:spPr>
          <a:xfrm>
            <a:off x="6300012" y="796205"/>
            <a:ext cx="5492338" cy="3673804"/>
          </a:xfrm>
          <a:prstGeom prst="rect">
            <a:avLst/>
          </a:prstGeom>
        </p:spPr>
        <p:txBody>
          <a:bodyPr lIns="0" tIns="0" rIns="0" bIns="0"/>
          <a:lstStyle>
            <a:lvl1pPr>
              <a:defRPr sz="4800">
                <a:latin typeface="+mj-lt"/>
              </a:defRPr>
            </a:lvl1pPr>
          </a:lstStyle>
          <a:p>
            <a:pPr lvl="0"/>
            <a:r>
              <a:rPr lang="en-US"/>
              <a:t>Title should be less than 10 words</a:t>
            </a:r>
          </a:p>
        </p:txBody>
      </p:sp>
    </p:spTree>
    <p:extLst>
      <p:ext uri="{BB962C8B-B14F-4D97-AF65-F5344CB8AC3E}">
        <p14:creationId xmlns:p14="http://schemas.microsoft.com/office/powerpoint/2010/main" val="1421875322"/>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and image stacked">
    <p:bg>
      <p:bgPr>
        <a:solidFill>
          <a:srgbClr val="101411"/>
        </a:solidFill>
        <a:effectLst/>
      </p:bgPr>
    </p:bg>
    <p:spTree>
      <p:nvGrpSpPr>
        <p:cNvPr id="1" name=""/>
        <p:cNvGrpSpPr/>
        <p:nvPr/>
      </p:nvGrpSpPr>
      <p:grpSpPr>
        <a:xfrm>
          <a:off x="0" y="0"/>
          <a:ext cx="0" cy="0"/>
          <a:chOff x="0" y="0"/>
          <a:chExt cx="0" cy="0"/>
        </a:xfrm>
      </p:grpSpPr>
      <p:sp>
        <p:nvSpPr>
          <p:cNvPr id="3" name="Picture Placeholder 10">
            <a:extLst>
              <a:ext uri="{FF2B5EF4-FFF2-40B4-BE49-F238E27FC236}">
                <a16:creationId xmlns:a16="http://schemas.microsoft.com/office/drawing/2014/main" id="{FB48DDF7-AECB-429E-30C3-63D9A783C5FD}"/>
              </a:ext>
            </a:extLst>
          </p:cNvPr>
          <p:cNvSpPr>
            <a:spLocks noGrp="1"/>
          </p:cNvSpPr>
          <p:nvPr>
            <p:ph type="pic" sz="quarter" idx="37"/>
          </p:nvPr>
        </p:nvSpPr>
        <p:spPr>
          <a:xfrm>
            <a:off x="405234" y="2332944"/>
            <a:ext cx="11377970" cy="3702731"/>
          </a:xfrm>
          <a:prstGeom prst="roundRect">
            <a:avLst>
              <a:gd name="adj" fmla="val 2301"/>
            </a:avLst>
          </a:prstGeom>
          <a:solidFill>
            <a:schemeClr val="tx2"/>
          </a:solidFill>
        </p:spPr>
        <p:txBody>
          <a:bodyPr/>
          <a:lstStyle>
            <a:lvl1pPr algn="ctr">
              <a:defRPr/>
            </a:lvl1pPr>
          </a:lstStyle>
          <a:p>
            <a:r>
              <a:rPr lang="en-US"/>
              <a:t>Click icon to add picture</a:t>
            </a:r>
          </a:p>
        </p:txBody>
      </p:sp>
      <p:sp>
        <p:nvSpPr>
          <p:cNvPr id="4" name="Text Placeholder 23">
            <a:extLst>
              <a:ext uri="{FF2B5EF4-FFF2-40B4-BE49-F238E27FC236}">
                <a16:creationId xmlns:a16="http://schemas.microsoft.com/office/drawing/2014/main" id="{1BD51200-706F-8BEB-8FEA-885B00BD21D5}"/>
              </a:ext>
            </a:extLst>
          </p:cNvPr>
          <p:cNvSpPr>
            <a:spLocks noGrp="1"/>
          </p:cNvSpPr>
          <p:nvPr>
            <p:ph type="body" sz="quarter" idx="32" hasCustomPrompt="1"/>
          </p:nvPr>
        </p:nvSpPr>
        <p:spPr>
          <a:xfrm>
            <a:off x="402442" y="398216"/>
            <a:ext cx="11391691" cy="365760"/>
          </a:xfrm>
          <a:prstGeom prst="rect">
            <a:avLst/>
          </a:prstGeom>
        </p:spPr>
        <p:txBody>
          <a:bodyPr lIns="0" tIns="0" rIns="0" bIns="0" anchor="ctr" anchorCtr="0">
            <a:noAutofit/>
          </a:bodyPr>
          <a:lstStyle>
            <a:lvl1pPr marL="0" indent="0" algn="l">
              <a:buNone/>
              <a:defRPr sz="1400" b="0" i="0" cap="all" baseline="0">
                <a:solidFill>
                  <a:schemeClr val="bg2"/>
                </a:solidFill>
                <a:latin typeface="Mona Sans Mono" pitchFamily="2" charset="77"/>
                <a:cs typeface="Arial" panose="020B0604020202020204" pitchFamily="34" charset="0"/>
              </a:defRPr>
            </a:lvl1pPr>
            <a:lvl2pPr marL="457017" indent="0">
              <a:buNone/>
              <a:defRPr/>
            </a:lvl2pPr>
            <a:lvl3pPr marL="914034" indent="0">
              <a:buNone/>
              <a:defRPr/>
            </a:lvl3pPr>
            <a:lvl4pPr marL="1371051" indent="0">
              <a:buNone/>
              <a:defRPr/>
            </a:lvl4pPr>
            <a:lvl5pPr marL="1828068" indent="0">
              <a:buNone/>
              <a:defRPr/>
            </a:lvl5pPr>
          </a:lstStyle>
          <a:p>
            <a:pPr lvl="0"/>
            <a:r>
              <a:rPr lang="en-US"/>
              <a:t>Optional header</a:t>
            </a:r>
          </a:p>
        </p:txBody>
      </p:sp>
      <p:sp>
        <p:nvSpPr>
          <p:cNvPr id="2" name="Rectangle 1">
            <a:extLst>
              <a:ext uri="{FF2B5EF4-FFF2-40B4-BE49-F238E27FC236}">
                <a16:creationId xmlns:a16="http://schemas.microsoft.com/office/drawing/2014/main" id="{33EE375A-3F6D-2D41-84C9-6207B685075E}"/>
              </a:ext>
            </a:extLst>
          </p:cNvPr>
          <p:cNvSpPr/>
          <p:nvPr userDrawn="1"/>
        </p:nvSpPr>
        <p:spPr>
          <a:xfrm>
            <a:off x="-63" y="6437150"/>
            <a:ext cx="12192127" cy="18288"/>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6" name="Rectangle 5">
            <a:extLst>
              <a:ext uri="{FF2B5EF4-FFF2-40B4-BE49-F238E27FC236}">
                <a16:creationId xmlns:a16="http://schemas.microsoft.com/office/drawing/2014/main" id="{6CA49B15-7329-0EAA-1057-FEE8BA32F270}"/>
              </a:ext>
            </a:extLst>
          </p:cNvPr>
          <p:cNvSpPr/>
          <p:nvPr userDrawn="1"/>
        </p:nvSpPr>
        <p:spPr>
          <a:xfrm>
            <a:off x="11784986" y="6455664"/>
            <a:ext cx="9146" cy="402336"/>
          </a:xfrm>
          <a:prstGeom prst="rect">
            <a:avLst/>
          </a:prstGeom>
          <a:solidFill>
            <a:srgbClr val="90969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pic>
        <p:nvPicPr>
          <p:cNvPr id="7" name="Graphic 6">
            <a:extLst>
              <a:ext uri="{FF2B5EF4-FFF2-40B4-BE49-F238E27FC236}">
                <a16:creationId xmlns:a16="http://schemas.microsoft.com/office/drawing/2014/main" id="{6E558E79-07EE-ED96-7F8B-7DD69226D598}"/>
              </a:ext>
              <a:ext uri="{C183D7F6-B498-43B3-948B-1728B52AA6E4}">
                <adec:decorative xmlns:adec="http://schemas.microsoft.com/office/drawing/2017/decorative" val="1"/>
              </a:ext>
            </a:extLst>
          </p:cNvPr>
          <p:cNvPicPr/>
          <p:nvPr userDrawn="1"/>
        </p:nvPicPr>
        <p:blipFill>
          <a:blip>
            <a:extLst>
              <a:ext uri="{96DAC541-7B7A-43D3-8B79-37D633B846F1}">
                <asvg:svgBlip xmlns:asvg="http://schemas.microsoft.com/office/drawing/2016/SVG/main" r:embed="rId2"/>
              </a:ext>
            </a:extLst>
          </a:blip>
          <a:stretch>
            <a:fillRect/>
          </a:stretch>
        </p:blipFill>
        <p:spPr>
          <a:xfrm>
            <a:off x="11862915" y="6530994"/>
            <a:ext cx="260367" cy="251679"/>
          </a:xfrm>
          <a:prstGeom prst="rect">
            <a:avLst/>
          </a:prstGeom>
        </p:spPr>
      </p:pic>
      <p:sp>
        <p:nvSpPr>
          <p:cNvPr id="8" name="Text Placeholder 13">
            <a:extLst>
              <a:ext uri="{FF2B5EF4-FFF2-40B4-BE49-F238E27FC236}">
                <a16:creationId xmlns:a16="http://schemas.microsoft.com/office/drawing/2014/main" id="{1B986D05-8184-7F0A-F3A1-AC7C35668323}"/>
              </a:ext>
            </a:extLst>
          </p:cNvPr>
          <p:cNvSpPr>
            <a:spLocks noGrp="1"/>
          </p:cNvSpPr>
          <p:nvPr>
            <p:ph type="body" sz="quarter" idx="10" hasCustomPrompt="1"/>
          </p:nvPr>
        </p:nvSpPr>
        <p:spPr>
          <a:xfrm>
            <a:off x="188962" y="6595278"/>
            <a:ext cx="11498032" cy="123111"/>
          </a:xfrm>
          <a:prstGeom prst="rect">
            <a:avLst/>
          </a:prstGeom>
        </p:spPr>
        <p:txBody>
          <a:bodyPr lIns="0" tIns="0" rIns="0" bIns="0" anchor="ctr"/>
          <a:lstStyle>
            <a:lvl1pPr algn="r">
              <a:defRPr sz="800" cap="all" baseline="0">
                <a:solidFill>
                  <a:schemeClr val="bg2"/>
                </a:solidFill>
                <a:latin typeface="Mona Sans Mono" pitchFamily="2" charset="77"/>
                <a:cs typeface="Mona Sans Mono" pitchFamily="2" charset="77"/>
              </a:defRPr>
            </a:lvl1pPr>
          </a:lstStyle>
          <a:p>
            <a:pPr lvl="0"/>
            <a:r>
              <a:rPr lang="en-US"/>
              <a:t>OPTIONAL</a:t>
            </a:r>
          </a:p>
        </p:txBody>
      </p:sp>
      <p:sp>
        <p:nvSpPr>
          <p:cNvPr id="9" name="Text Placeholder 6">
            <a:extLst>
              <a:ext uri="{FF2B5EF4-FFF2-40B4-BE49-F238E27FC236}">
                <a16:creationId xmlns:a16="http://schemas.microsoft.com/office/drawing/2014/main" id="{9D4E1238-CA0E-8DAD-9C8A-CD2ACBBAD58C}"/>
              </a:ext>
            </a:extLst>
          </p:cNvPr>
          <p:cNvSpPr>
            <a:spLocks noGrp="1"/>
          </p:cNvSpPr>
          <p:nvPr>
            <p:ph type="body" sz="quarter" idx="48" hasCustomPrompt="1"/>
          </p:nvPr>
        </p:nvSpPr>
        <p:spPr>
          <a:xfrm>
            <a:off x="402442" y="796205"/>
            <a:ext cx="11387245" cy="1133856"/>
          </a:xfrm>
          <a:prstGeom prst="rect">
            <a:avLst/>
          </a:prstGeom>
        </p:spPr>
        <p:txBody>
          <a:bodyPr lIns="0" tIns="0" rIns="0" bIns="0"/>
          <a:lstStyle>
            <a:lvl1pPr>
              <a:defRPr sz="4800">
                <a:latin typeface="+mj-lt"/>
              </a:defRPr>
            </a:lvl1pPr>
          </a:lstStyle>
          <a:p>
            <a:pPr lvl="0"/>
            <a:r>
              <a:rPr lang="en-US"/>
              <a:t>Title should be less than 10 words</a:t>
            </a:r>
          </a:p>
        </p:txBody>
      </p:sp>
    </p:spTree>
    <p:extLst>
      <p:ext uri="{BB962C8B-B14F-4D97-AF65-F5344CB8AC3E}">
        <p14:creationId xmlns:p14="http://schemas.microsoft.com/office/powerpoint/2010/main" val="4232179536"/>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itle and image stacked">
    <p:bg>
      <p:bgPr>
        <a:solidFill>
          <a:srgbClr val="101411"/>
        </a:solidFill>
        <a:effectLst/>
      </p:bgPr>
    </p:bg>
    <p:spTree>
      <p:nvGrpSpPr>
        <p:cNvPr id="1" name=""/>
        <p:cNvGrpSpPr/>
        <p:nvPr/>
      </p:nvGrpSpPr>
      <p:grpSpPr>
        <a:xfrm>
          <a:off x="0" y="0"/>
          <a:ext cx="0" cy="0"/>
          <a:chOff x="0" y="0"/>
          <a:chExt cx="0" cy="0"/>
        </a:xfrm>
      </p:grpSpPr>
      <p:sp>
        <p:nvSpPr>
          <p:cNvPr id="3" name="Picture Placeholder 10">
            <a:extLst>
              <a:ext uri="{FF2B5EF4-FFF2-40B4-BE49-F238E27FC236}">
                <a16:creationId xmlns:a16="http://schemas.microsoft.com/office/drawing/2014/main" id="{FB48DDF7-AECB-429E-30C3-63D9A783C5FD}"/>
              </a:ext>
            </a:extLst>
          </p:cNvPr>
          <p:cNvSpPr>
            <a:spLocks noGrp="1"/>
          </p:cNvSpPr>
          <p:nvPr>
            <p:ph type="pic" sz="quarter" idx="37"/>
          </p:nvPr>
        </p:nvSpPr>
        <p:spPr>
          <a:xfrm>
            <a:off x="405234" y="2332944"/>
            <a:ext cx="11377970" cy="3702731"/>
          </a:xfrm>
          <a:prstGeom prst="roundRect">
            <a:avLst>
              <a:gd name="adj" fmla="val 2301"/>
            </a:avLst>
          </a:prstGeom>
          <a:solidFill>
            <a:schemeClr val="tx2"/>
          </a:solidFill>
        </p:spPr>
        <p:txBody>
          <a:bodyPr/>
          <a:lstStyle>
            <a:lvl1pPr algn="ctr">
              <a:defRPr/>
            </a:lvl1pPr>
          </a:lstStyle>
          <a:p>
            <a:r>
              <a:rPr lang="en-US"/>
              <a:t>Click icon to add picture</a:t>
            </a:r>
          </a:p>
        </p:txBody>
      </p:sp>
      <p:sp>
        <p:nvSpPr>
          <p:cNvPr id="4" name="Text Placeholder 23">
            <a:extLst>
              <a:ext uri="{FF2B5EF4-FFF2-40B4-BE49-F238E27FC236}">
                <a16:creationId xmlns:a16="http://schemas.microsoft.com/office/drawing/2014/main" id="{1BD51200-706F-8BEB-8FEA-885B00BD21D5}"/>
              </a:ext>
            </a:extLst>
          </p:cNvPr>
          <p:cNvSpPr>
            <a:spLocks noGrp="1"/>
          </p:cNvSpPr>
          <p:nvPr>
            <p:ph type="body" sz="quarter" idx="32" hasCustomPrompt="1"/>
          </p:nvPr>
        </p:nvSpPr>
        <p:spPr>
          <a:xfrm>
            <a:off x="402442" y="398216"/>
            <a:ext cx="11391691" cy="365760"/>
          </a:xfrm>
          <a:prstGeom prst="rect">
            <a:avLst/>
          </a:prstGeom>
        </p:spPr>
        <p:txBody>
          <a:bodyPr lIns="0" tIns="0" rIns="0" bIns="0" anchor="ctr" anchorCtr="0">
            <a:noAutofit/>
          </a:bodyPr>
          <a:lstStyle>
            <a:lvl1pPr marL="0" indent="0" algn="l">
              <a:buNone/>
              <a:defRPr sz="1400" b="0" i="0" cap="all" baseline="0">
                <a:solidFill>
                  <a:schemeClr val="bg2"/>
                </a:solidFill>
                <a:latin typeface="Mona Sans Mono" pitchFamily="2" charset="77"/>
                <a:cs typeface="Arial" panose="020B0604020202020204" pitchFamily="34" charset="0"/>
              </a:defRPr>
            </a:lvl1pPr>
            <a:lvl2pPr marL="457017" indent="0">
              <a:buNone/>
              <a:defRPr/>
            </a:lvl2pPr>
            <a:lvl3pPr marL="914034" indent="0">
              <a:buNone/>
              <a:defRPr/>
            </a:lvl3pPr>
            <a:lvl4pPr marL="1371051" indent="0">
              <a:buNone/>
              <a:defRPr/>
            </a:lvl4pPr>
            <a:lvl5pPr marL="1828068" indent="0">
              <a:buNone/>
              <a:defRPr/>
            </a:lvl5pPr>
          </a:lstStyle>
          <a:p>
            <a:pPr lvl="0"/>
            <a:r>
              <a:rPr lang="en-US"/>
              <a:t>Optional header</a:t>
            </a:r>
          </a:p>
        </p:txBody>
      </p:sp>
      <p:pic>
        <p:nvPicPr>
          <p:cNvPr id="7" name="Graphic 6">
            <a:extLst>
              <a:ext uri="{FF2B5EF4-FFF2-40B4-BE49-F238E27FC236}">
                <a16:creationId xmlns:a16="http://schemas.microsoft.com/office/drawing/2014/main" id="{6E558E79-07EE-ED96-7F8B-7DD69226D598}"/>
              </a:ext>
              <a:ext uri="{C183D7F6-B498-43B3-948B-1728B52AA6E4}">
                <adec:decorative xmlns:adec="http://schemas.microsoft.com/office/drawing/2017/decorative" val="1"/>
              </a:ext>
            </a:extLst>
          </p:cNvPr>
          <p:cNvPicPr/>
          <p:nvPr userDrawn="1"/>
        </p:nvPicPr>
        <p:blipFill>
          <a:blip>
            <a:extLst>
              <a:ext uri="{96DAC541-7B7A-43D3-8B79-37D633B846F1}">
                <asvg:svgBlip xmlns:asvg="http://schemas.microsoft.com/office/drawing/2016/SVG/main" r:embed="rId2"/>
              </a:ext>
            </a:extLst>
          </a:blip>
          <a:stretch>
            <a:fillRect/>
          </a:stretch>
        </p:blipFill>
        <p:spPr>
          <a:xfrm>
            <a:off x="11862915" y="6530994"/>
            <a:ext cx="260367" cy="251679"/>
          </a:xfrm>
          <a:prstGeom prst="rect">
            <a:avLst/>
          </a:prstGeom>
        </p:spPr>
      </p:pic>
      <p:sp>
        <p:nvSpPr>
          <p:cNvPr id="9" name="Text Placeholder 6">
            <a:extLst>
              <a:ext uri="{FF2B5EF4-FFF2-40B4-BE49-F238E27FC236}">
                <a16:creationId xmlns:a16="http://schemas.microsoft.com/office/drawing/2014/main" id="{9D4E1238-CA0E-8DAD-9C8A-CD2ACBBAD58C}"/>
              </a:ext>
            </a:extLst>
          </p:cNvPr>
          <p:cNvSpPr>
            <a:spLocks noGrp="1"/>
          </p:cNvSpPr>
          <p:nvPr>
            <p:ph type="body" sz="quarter" idx="48" hasCustomPrompt="1"/>
          </p:nvPr>
        </p:nvSpPr>
        <p:spPr>
          <a:xfrm>
            <a:off x="402442" y="796205"/>
            <a:ext cx="11387245" cy="1133856"/>
          </a:xfrm>
          <a:prstGeom prst="rect">
            <a:avLst/>
          </a:prstGeom>
        </p:spPr>
        <p:txBody>
          <a:bodyPr lIns="0" tIns="0" rIns="0" bIns="0"/>
          <a:lstStyle>
            <a:lvl1pPr>
              <a:defRPr sz="4800">
                <a:latin typeface="+mj-lt"/>
              </a:defRPr>
            </a:lvl1pPr>
          </a:lstStyle>
          <a:p>
            <a:pPr lvl="0"/>
            <a:r>
              <a:rPr lang="en-US"/>
              <a:t>Title should be less than 10 words</a:t>
            </a:r>
          </a:p>
        </p:txBody>
      </p:sp>
    </p:spTree>
    <p:extLst>
      <p:ext uri="{BB962C8B-B14F-4D97-AF65-F5344CB8AC3E}">
        <p14:creationId xmlns:p14="http://schemas.microsoft.com/office/powerpoint/2010/main" val="4265469888"/>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and image stacked reversed">
    <p:bg>
      <p:bgPr>
        <a:solidFill>
          <a:srgbClr val="101411"/>
        </a:solidFill>
        <a:effectLst/>
      </p:bgPr>
    </p:bg>
    <p:spTree>
      <p:nvGrpSpPr>
        <p:cNvPr id="1" name=""/>
        <p:cNvGrpSpPr/>
        <p:nvPr/>
      </p:nvGrpSpPr>
      <p:grpSpPr>
        <a:xfrm>
          <a:off x="0" y="0"/>
          <a:ext cx="0" cy="0"/>
          <a:chOff x="0" y="0"/>
          <a:chExt cx="0" cy="0"/>
        </a:xfrm>
      </p:grpSpPr>
      <p:sp>
        <p:nvSpPr>
          <p:cNvPr id="3" name="Picture Placeholder 10">
            <a:extLst>
              <a:ext uri="{FF2B5EF4-FFF2-40B4-BE49-F238E27FC236}">
                <a16:creationId xmlns:a16="http://schemas.microsoft.com/office/drawing/2014/main" id="{157BDA60-E68E-A803-D1F8-43E8BD97BE6E}"/>
              </a:ext>
            </a:extLst>
          </p:cNvPr>
          <p:cNvSpPr>
            <a:spLocks noGrp="1"/>
          </p:cNvSpPr>
          <p:nvPr>
            <p:ph type="pic" sz="quarter" idx="37"/>
          </p:nvPr>
        </p:nvSpPr>
        <p:spPr>
          <a:xfrm>
            <a:off x="405234" y="398024"/>
            <a:ext cx="11377970" cy="3702731"/>
          </a:xfrm>
          <a:prstGeom prst="roundRect">
            <a:avLst>
              <a:gd name="adj" fmla="val 2301"/>
            </a:avLst>
          </a:prstGeom>
          <a:solidFill>
            <a:schemeClr val="tx2"/>
          </a:solidFill>
        </p:spPr>
        <p:txBody>
          <a:bodyPr/>
          <a:lstStyle>
            <a:lvl1pPr algn="ctr">
              <a:defRPr/>
            </a:lvl1pPr>
          </a:lstStyle>
          <a:p>
            <a:r>
              <a:rPr lang="en-US"/>
              <a:t>Click icon to add picture</a:t>
            </a:r>
          </a:p>
        </p:txBody>
      </p:sp>
      <p:sp>
        <p:nvSpPr>
          <p:cNvPr id="4" name="Text Placeholder 23">
            <a:extLst>
              <a:ext uri="{FF2B5EF4-FFF2-40B4-BE49-F238E27FC236}">
                <a16:creationId xmlns:a16="http://schemas.microsoft.com/office/drawing/2014/main" id="{1BD51200-706F-8BEB-8FEA-885B00BD21D5}"/>
              </a:ext>
            </a:extLst>
          </p:cNvPr>
          <p:cNvSpPr>
            <a:spLocks noGrp="1"/>
          </p:cNvSpPr>
          <p:nvPr>
            <p:ph type="body" sz="quarter" idx="32" hasCustomPrompt="1"/>
          </p:nvPr>
        </p:nvSpPr>
        <p:spPr>
          <a:xfrm>
            <a:off x="402442" y="4502422"/>
            <a:ext cx="11391691" cy="365760"/>
          </a:xfrm>
          <a:prstGeom prst="rect">
            <a:avLst/>
          </a:prstGeom>
        </p:spPr>
        <p:txBody>
          <a:bodyPr lIns="0" tIns="0" rIns="0" bIns="0" anchor="ctr" anchorCtr="0">
            <a:noAutofit/>
          </a:bodyPr>
          <a:lstStyle>
            <a:lvl1pPr marL="0" indent="0" algn="l">
              <a:buNone/>
              <a:defRPr sz="1400" b="0" i="0" cap="all" baseline="0">
                <a:solidFill>
                  <a:schemeClr val="bg2"/>
                </a:solidFill>
                <a:latin typeface="Mona Sans Mono" pitchFamily="2" charset="77"/>
                <a:cs typeface="Arial" panose="020B0604020202020204" pitchFamily="34" charset="0"/>
              </a:defRPr>
            </a:lvl1pPr>
            <a:lvl2pPr marL="457017" indent="0">
              <a:buNone/>
              <a:defRPr/>
            </a:lvl2pPr>
            <a:lvl3pPr marL="914034" indent="0">
              <a:buNone/>
              <a:defRPr/>
            </a:lvl3pPr>
            <a:lvl4pPr marL="1371051" indent="0">
              <a:buNone/>
              <a:defRPr/>
            </a:lvl4pPr>
            <a:lvl5pPr marL="1828068" indent="0">
              <a:buNone/>
              <a:defRPr/>
            </a:lvl5pPr>
          </a:lstStyle>
          <a:p>
            <a:pPr lvl="0"/>
            <a:r>
              <a:rPr lang="en-US"/>
              <a:t>Optional header</a:t>
            </a:r>
          </a:p>
        </p:txBody>
      </p:sp>
      <p:sp>
        <p:nvSpPr>
          <p:cNvPr id="2" name="Rectangle 1">
            <a:extLst>
              <a:ext uri="{FF2B5EF4-FFF2-40B4-BE49-F238E27FC236}">
                <a16:creationId xmlns:a16="http://schemas.microsoft.com/office/drawing/2014/main" id="{570483D3-971C-65C5-3D6A-1D4270F8BC9C}"/>
              </a:ext>
            </a:extLst>
          </p:cNvPr>
          <p:cNvSpPr/>
          <p:nvPr userDrawn="1"/>
        </p:nvSpPr>
        <p:spPr>
          <a:xfrm>
            <a:off x="-63" y="6437150"/>
            <a:ext cx="12192127" cy="18288"/>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6" name="Rectangle 5">
            <a:extLst>
              <a:ext uri="{FF2B5EF4-FFF2-40B4-BE49-F238E27FC236}">
                <a16:creationId xmlns:a16="http://schemas.microsoft.com/office/drawing/2014/main" id="{D1E60665-26F8-011C-6680-186A89A2B698}"/>
              </a:ext>
            </a:extLst>
          </p:cNvPr>
          <p:cNvSpPr/>
          <p:nvPr userDrawn="1"/>
        </p:nvSpPr>
        <p:spPr>
          <a:xfrm>
            <a:off x="11784986" y="6455664"/>
            <a:ext cx="9146" cy="402336"/>
          </a:xfrm>
          <a:prstGeom prst="rect">
            <a:avLst/>
          </a:prstGeom>
          <a:solidFill>
            <a:srgbClr val="90969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pic>
        <p:nvPicPr>
          <p:cNvPr id="7" name="Graphic 6">
            <a:extLst>
              <a:ext uri="{FF2B5EF4-FFF2-40B4-BE49-F238E27FC236}">
                <a16:creationId xmlns:a16="http://schemas.microsoft.com/office/drawing/2014/main" id="{A479F5CE-8ACC-232C-686B-C2B92A6EF586}"/>
              </a:ext>
              <a:ext uri="{C183D7F6-B498-43B3-948B-1728B52AA6E4}">
                <adec:decorative xmlns:adec="http://schemas.microsoft.com/office/drawing/2017/decorative" val="1"/>
              </a:ext>
            </a:extLst>
          </p:cNvPr>
          <p:cNvPicPr/>
          <p:nvPr userDrawn="1"/>
        </p:nvPicPr>
        <p:blipFill>
          <a:blip>
            <a:extLst>
              <a:ext uri="{96DAC541-7B7A-43D3-8B79-37D633B846F1}">
                <asvg:svgBlip xmlns:asvg="http://schemas.microsoft.com/office/drawing/2016/SVG/main" r:embed="rId2"/>
              </a:ext>
            </a:extLst>
          </a:blip>
          <a:stretch>
            <a:fillRect/>
          </a:stretch>
        </p:blipFill>
        <p:spPr>
          <a:xfrm>
            <a:off x="11862915" y="6530994"/>
            <a:ext cx="260367" cy="251679"/>
          </a:xfrm>
          <a:prstGeom prst="rect">
            <a:avLst/>
          </a:prstGeom>
        </p:spPr>
      </p:pic>
      <p:sp>
        <p:nvSpPr>
          <p:cNvPr id="8" name="Text Placeholder 13">
            <a:extLst>
              <a:ext uri="{FF2B5EF4-FFF2-40B4-BE49-F238E27FC236}">
                <a16:creationId xmlns:a16="http://schemas.microsoft.com/office/drawing/2014/main" id="{6744229E-DEA0-5656-55AD-4F851805B482}"/>
              </a:ext>
            </a:extLst>
          </p:cNvPr>
          <p:cNvSpPr>
            <a:spLocks noGrp="1"/>
          </p:cNvSpPr>
          <p:nvPr>
            <p:ph type="body" sz="quarter" idx="10" hasCustomPrompt="1"/>
          </p:nvPr>
        </p:nvSpPr>
        <p:spPr>
          <a:xfrm>
            <a:off x="188962" y="6595278"/>
            <a:ext cx="11498032" cy="123111"/>
          </a:xfrm>
          <a:prstGeom prst="rect">
            <a:avLst/>
          </a:prstGeom>
        </p:spPr>
        <p:txBody>
          <a:bodyPr lIns="0" tIns="0" rIns="0" bIns="0" anchor="ctr"/>
          <a:lstStyle>
            <a:lvl1pPr algn="r">
              <a:defRPr sz="800" cap="all" baseline="0">
                <a:solidFill>
                  <a:schemeClr val="bg2"/>
                </a:solidFill>
                <a:latin typeface="Mona Sans Mono" pitchFamily="2" charset="77"/>
                <a:cs typeface="Mona Sans Mono" pitchFamily="2" charset="77"/>
              </a:defRPr>
            </a:lvl1pPr>
          </a:lstStyle>
          <a:p>
            <a:pPr lvl="0"/>
            <a:r>
              <a:rPr lang="en-US"/>
              <a:t>OPTIONAL</a:t>
            </a:r>
          </a:p>
        </p:txBody>
      </p:sp>
      <p:sp>
        <p:nvSpPr>
          <p:cNvPr id="9" name="Text Placeholder 6">
            <a:extLst>
              <a:ext uri="{FF2B5EF4-FFF2-40B4-BE49-F238E27FC236}">
                <a16:creationId xmlns:a16="http://schemas.microsoft.com/office/drawing/2014/main" id="{93CEFBEB-A81E-D172-7461-A219B4102EF9}"/>
              </a:ext>
            </a:extLst>
          </p:cNvPr>
          <p:cNvSpPr>
            <a:spLocks noGrp="1"/>
          </p:cNvSpPr>
          <p:nvPr>
            <p:ph type="body" sz="quarter" idx="48" hasCustomPrompt="1"/>
          </p:nvPr>
        </p:nvSpPr>
        <p:spPr>
          <a:xfrm>
            <a:off x="402441" y="4868182"/>
            <a:ext cx="11387116" cy="1133856"/>
          </a:xfrm>
          <a:prstGeom prst="rect">
            <a:avLst/>
          </a:prstGeom>
        </p:spPr>
        <p:txBody>
          <a:bodyPr lIns="0" tIns="0" rIns="0" bIns="0"/>
          <a:lstStyle>
            <a:lvl1pPr>
              <a:defRPr sz="4800">
                <a:latin typeface="+mj-lt"/>
              </a:defRPr>
            </a:lvl1pPr>
          </a:lstStyle>
          <a:p>
            <a:pPr lvl="0"/>
            <a:r>
              <a:rPr lang="en-US"/>
              <a:t>Title should be less than 10 words</a:t>
            </a:r>
          </a:p>
        </p:txBody>
      </p:sp>
    </p:spTree>
    <p:extLst>
      <p:ext uri="{BB962C8B-B14F-4D97-AF65-F5344CB8AC3E}">
        <p14:creationId xmlns:p14="http://schemas.microsoft.com/office/powerpoint/2010/main" val="1847342567"/>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ntent + Browser">
    <p:bg>
      <p:bgPr>
        <a:solidFill>
          <a:srgbClr val="101411"/>
        </a:solidFill>
        <a:effectLst/>
      </p:bgPr>
    </p:bg>
    <p:spTree>
      <p:nvGrpSpPr>
        <p:cNvPr id="1" name=""/>
        <p:cNvGrpSpPr/>
        <p:nvPr/>
      </p:nvGrpSpPr>
      <p:grpSpPr>
        <a:xfrm>
          <a:off x="0" y="0"/>
          <a:ext cx="0" cy="0"/>
          <a:chOff x="0" y="0"/>
          <a:chExt cx="0" cy="0"/>
        </a:xfrm>
      </p:grpSpPr>
      <p:sp>
        <p:nvSpPr>
          <p:cNvPr id="13" name="Picture Placeholder 10">
            <a:extLst>
              <a:ext uri="{FF2B5EF4-FFF2-40B4-BE49-F238E27FC236}">
                <a16:creationId xmlns:a16="http://schemas.microsoft.com/office/drawing/2014/main" id="{79642454-B733-0AC2-73BA-CAF53B77B60B}"/>
              </a:ext>
            </a:extLst>
          </p:cNvPr>
          <p:cNvSpPr>
            <a:spLocks noGrp="1"/>
          </p:cNvSpPr>
          <p:nvPr>
            <p:ph type="pic" sz="quarter" idx="37"/>
          </p:nvPr>
        </p:nvSpPr>
        <p:spPr>
          <a:xfrm>
            <a:off x="4053098" y="402563"/>
            <a:ext cx="10012193" cy="5633112"/>
          </a:xfrm>
          <a:prstGeom prst="roundRect">
            <a:avLst>
              <a:gd name="adj" fmla="val 2301"/>
            </a:avLst>
          </a:prstGeom>
          <a:solidFill>
            <a:schemeClr val="tx2"/>
          </a:solidFill>
        </p:spPr>
        <p:txBody>
          <a:bodyPr/>
          <a:lstStyle/>
          <a:p>
            <a:r>
              <a:rPr lang="en-US"/>
              <a:t>Click icon to add picture</a:t>
            </a:r>
          </a:p>
        </p:txBody>
      </p:sp>
      <p:sp>
        <p:nvSpPr>
          <p:cNvPr id="2" name="Text Placeholder 23">
            <a:extLst>
              <a:ext uri="{FF2B5EF4-FFF2-40B4-BE49-F238E27FC236}">
                <a16:creationId xmlns:a16="http://schemas.microsoft.com/office/drawing/2014/main" id="{49F753F0-4560-A980-25CC-64D03F95898D}"/>
              </a:ext>
            </a:extLst>
          </p:cNvPr>
          <p:cNvSpPr>
            <a:spLocks noGrp="1"/>
          </p:cNvSpPr>
          <p:nvPr>
            <p:ph type="body" sz="quarter" idx="31" hasCustomPrompt="1"/>
          </p:nvPr>
        </p:nvSpPr>
        <p:spPr>
          <a:xfrm>
            <a:off x="418240" y="301752"/>
            <a:ext cx="3216557" cy="415144"/>
          </a:xfrm>
          <a:prstGeom prst="rect">
            <a:avLst/>
          </a:prstGeom>
        </p:spPr>
        <p:txBody>
          <a:bodyPr lIns="0" tIns="0" rIns="0" bIns="0" anchor="ctr" anchorCtr="0">
            <a:noAutofit/>
          </a:bodyPr>
          <a:lstStyle>
            <a:lvl1pPr marL="0" indent="0" algn="l">
              <a:buNone/>
              <a:defRPr sz="1400" b="0" i="0" cap="all" baseline="0">
                <a:solidFill>
                  <a:schemeClr val="bg2"/>
                </a:solidFill>
                <a:latin typeface="Mona Sans Mono" pitchFamily="2" charset="77"/>
                <a:cs typeface="Arial" panose="020B0604020202020204" pitchFamily="34" charset="0"/>
              </a:defRPr>
            </a:lvl1pPr>
            <a:lvl2pPr marL="457017" indent="0">
              <a:buNone/>
              <a:defRPr/>
            </a:lvl2pPr>
            <a:lvl3pPr marL="914034" indent="0">
              <a:buNone/>
              <a:defRPr/>
            </a:lvl3pPr>
            <a:lvl4pPr marL="1371051" indent="0">
              <a:buNone/>
              <a:defRPr/>
            </a:lvl4pPr>
            <a:lvl5pPr marL="1828068" indent="0">
              <a:buNone/>
              <a:defRPr/>
            </a:lvl5pPr>
          </a:lstStyle>
          <a:p>
            <a:pPr lvl="0"/>
            <a:r>
              <a:rPr lang="en-US"/>
              <a:t>Optional header</a:t>
            </a:r>
          </a:p>
        </p:txBody>
      </p:sp>
      <p:sp>
        <p:nvSpPr>
          <p:cNvPr id="4" name="Text Placeholder 23">
            <a:extLst>
              <a:ext uri="{FF2B5EF4-FFF2-40B4-BE49-F238E27FC236}">
                <a16:creationId xmlns:a16="http://schemas.microsoft.com/office/drawing/2014/main" id="{5C82955A-8F97-C30A-0C63-50201BCFE84D}"/>
              </a:ext>
            </a:extLst>
          </p:cNvPr>
          <p:cNvSpPr>
            <a:spLocks noGrp="1"/>
          </p:cNvSpPr>
          <p:nvPr>
            <p:ph type="body" sz="quarter" idx="34" hasCustomPrompt="1"/>
          </p:nvPr>
        </p:nvSpPr>
        <p:spPr>
          <a:xfrm>
            <a:off x="418240" y="4471357"/>
            <a:ext cx="3216557" cy="1564127"/>
          </a:xfrm>
          <a:prstGeom prst="rect">
            <a:avLst/>
          </a:prstGeom>
        </p:spPr>
        <p:txBody>
          <a:bodyPr lIns="0" tIns="0" rIns="0" bIns="0" anchor="b" anchorCtr="0">
            <a:noAutofit/>
          </a:bodyPr>
          <a:lstStyle>
            <a:lvl1pPr marL="0" indent="0" algn="l">
              <a:buNone/>
              <a:defRPr sz="1800" b="0" i="0">
                <a:solidFill>
                  <a:schemeClr val="bg2"/>
                </a:solidFill>
                <a:latin typeface="Mona Sans" pitchFamily="2" charset="77"/>
                <a:cs typeface="Arial" panose="020B0604020202020204" pitchFamily="34" charset="0"/>
              </a:defRPr>
            </a:lvl1pPr>
            <a:lvl2pPr marL="457017" indent="0">
              <a:buNone/>
              <a:defRPr/>
            </a:lvl2pPr>
            <a:lvl3pPr marL="914034" indent="0">
              <a:buNone/>
              <a:defRPr/>
            </a:lvl3pPr>
            <a:lvl4pPr marL="1371051" indent="0">
              <a:buNone/>
              <a:defRPr/>
            </a:lvl4pPr>
            <a:lvl5pPr marL="1828068" indent="0">
              <a:buNone/>
              <a:defRPr/>
            </a:lvl5pPr>
          </a:lstStyle>
          <a:p>
            <a:pPr lvl="0"/>
            <a:r>
              <a:rPr lang="en-US"/>
              <a:t>Supporting text if applicable. Keep it short and sweet.</a:t>
            </a:r>
          </a:p>
        </p:txBody>
      </p:sp>
      <p:sp>
        <p:nvSpPr>
          <p:cNvPr id="5" name="Rectangle 4">
            <a:extLst>
              <a:ext uri="{FF2B5EF4-FFF2-40B4-BE49-F238E27FC236}">
                <a16:creationId xmlns:a16="http://schemas.microsoft.com/office/drawing/2014/main" id="{CD3FE93D-1581-40CC-71F0-C17898723523}"/>
              </a:ext>
            </a:extLst>
          </p:cNvPr>
          <p:cNvSpPr/>
          <p:nvPr userDrawn="1"/>
        </p:nvSpPr>
        <p:spPr>
          <a:xfrm>
            <a:off x="-63" y="6437150"/>
            <a:ext cx="12192127" cy="18288"/>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6" name="Rectangle 5">
            <a:extLst>
              <a:ext uri="{FF2B5EF4-FFF2-40B4-BE49-F238E27FC236}">
                <a16:creationId xmlns:a16="http://schemas.microsoft.com/office/drawing/2014/main" id="{E8C46836-ECBE-9957-34E7-E22DAC61C94F}"/>
              </a:ext>
            </a:extLst>
          </p:cNvPr>
          <p:cNvSpPr/>
          <p:nvPr userDrawn="1"/>
        </p:nvSpPr>
        <p:spPr>
          <a:xfrm>
            <a:off x="11784986" y="6455664"/>
            <a:ext cx="9146" cy="402336"/>
          </a:xfrm>
          <a:prstGeom prst="rect">
            <a:avLst/>
          </a:prstGeom>
          <a:solidFill>
            <a:srgbClr val="90969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pic>
        <p:nvPicPr>
          <p:cNvPr id="7" name="Graphic 6">
            <a:extLst>
              <a:ext uri="{FF2B5EF4-FFF2-40B4-BE49-F238E27FC236}">
                <a16:creationId xmlns:a16="http://schemas.microsoft.com/office/drawing/2014/main" id="{C975E8A5-F8AF-7195-CC22-2AC4EAB212AF}"/>
              </a:ext>
              <a:ext uri="{C183D7F6-B498-43B3-948B-1728B52AA6E4}">
                <adec:decorative xmlns:adec="http://schemas.microsoft.com/office/drawing/2017/decorative" val="1"/>
              </a:ext>
            </a:extLst>
          </p:cNvPr>
          <p:cNvPicPr/>
          <p:nvPr userDrawn="1"/>
        </p:nvPicPr>
        <p:blipFill>
          <a:blip>
            <a:extLst>
              <a:ext uri="{96DAC541-7B7A-43D3-8B79-37D633B846F1}">
                <asvg:svgBlip xmlns:asvg="http://schemas.microsoft.com/office/drawing/2016/SVG/main" r:embed="rId2"/>
              </a:ext>
            </a:extLst>
          </a:blip>
          <a:stretch>
            <a:fillRect/>
          </a:stretch>
        </p:blipFill>
        <p:spPr>
          <a:xfrm>
            <a:off x="11862915" y="6530994"/>
            <a:ext cx="260367" cy="251679"/>
          </a:xfrm>
          <a:prstGeom prst="rect">
            <a:avLst/>
          </a:prstGeom>
        </p:spPr>
      </p:pic>
      <p:sp>
        <p:nvSpPr>
          <p:cNvPr id="8" name="Text Placeholder 13">
            <a:extLst>
              <a:ext uri="{FF2B5EF4-FFF2-40B4-BE49-F238E27FC236}">
                <a16:creationId xmlns:a16="http://schemas.microsoft.com/office/drawing/2014/main" id="{027985AF-A952-F821-93D4-1ABD55A62EE9}"/>
              </a:ext>
            </a:extLst>
          </p:cNvPr>
          <p:cNvSpPr>
            <a:spLocks noGrp="1"/>
          </p:cNvSpPr>
          <p:nvPr>
            <p:ph type="body" sz="quarter" idx="10" hasCustomPrompt="1"/>
          </p:nvPr>
        </p:nvSpPr>
        <p:spPr>
          <a:xfrm>
            <a:off x="188962" y="6595278"/>
            <a:ext cx="11498032" cy="123111"/>
          </a:xfrm>
          <a:prstGeom prst="rect">
            <a:avLst/>
          </a:prstGeom>
        </p:spPr>
        <p:txBody>
          <a:bodyPr lIns="0" tIns="0" rIns="0" bIns="0" anchor="ctr"/>
          <a:lstStyle>
            <a:lvl1pPr algn="r">
              <a:defRPr sz="800" cap="all" baseline="0">
                <a:solidFill>
                  <a:schemeClr val="bg2"/>
                </a:solidFill>
                <a:latin typeface="Mona Sans Mono" pitchFamily="2" charset="77"/>
                <a:cs typeface="Mona Sans Mono" pitchFamily="2" charset="77"/>
              </a:defRPr>
            </a:lvl1pPr>
          </a:lstStyle>
          <a:p>
            <a:pPr lvl="0"/>
            <a:r>
              <a:rPr lang="en-US"/>
              <a:t>OPTIONAL</a:t>
            </a:r>
          </a:p>
        </p:txBody>
      </p:sp>
      <p:sp>
        <p:nvSpPr>
          <p:cNvPr id="9" name="Text Placeholder 6">
            <a:extLst>
              <a:ext uri="{FF2B5EF4-FFF2-40B4-BE49-F238E27FC236}">
                <a16:creationId xmlns:a16="http://schemas.microsoft.com/office/drawing/2014/main" id="{34A2A1C2-357C-3C78-4D5D-DAA3683981E4}"/>
              </a:ext>
            </a:extLst>
          </p:cNvPr>
          <p:cNvSpPr>
            <a:spLocks noGrp="1"/>
          </p:cNvSpPr>
          <p:nvPr>
            <p:ph type="body" sz="quarter" idx="48" hasCustomPrompt="1"/>
          </p:nvPr>
        </p:nvSpPr>
        <p:spPr>
          <a:xfrm>
            <a:off x="402442" y="796205"/>
            <a:ext cx="3232355" cy="3535312"/>
          </a:xfrm>
          <a:prstGeom prst="rect">
            <a:avLst/>
          </a:prstGeom>
        </p:spPr>
        <p:txBody>
          <a:bodyPr lIns="0" tIns="0" rIns="0" bIns="0"/>
          <a:lstStyle>
            <a:lvl1pPr>
              <a:defRPr sz="4000">
                <a:latin typeface="+mj-lt"/>
              </a:defRPr>
            </a:lvl1pPr>
          </a:lstStyle>
          <a:p>
            <a:pPr lvl="0"/>
            <a:r>
              <a:rPr lang="en-US"/>
              <a:t>A value prop in sentence case that is 12 words or less</a:t>
            </a:r>
          </a:p>
        </p:txBody>
      </p:sp>
    </p:spTree>
    <p:extLst>
      <p:ext uri="{BB962C8B-B14F-4D97-AF65-F5344CB8AC3E}">
        <p14:creationId xmlns:p14="http://schemas.microsoft.com/office/powerpoint/2010/main" val="2346458029"/>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ontent + Browser reversed">
    <p:bg>
      <p:bgPr>
        <a:solidFill>
          <a:srgbClr val="101411"/>
        </a:solidFill>
        <a:effectLst/>
      </p:bgPr>
    </p:bg>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F7203674-DE16-F69D-8FFE-25F6A74CCB43}"/>
              </a:ext>
            </a:extLst>
          </p:cNvPr>
          <p:cNvSpPr>
            <a:spLocks noGrp="1"/>
          </p:cNvSpPr>
          <p:nvPr>
            <p:ph type="pic" sz="quarter" idx="37"/>
          </p:nvPr>
        </p:nvSpPr>
        <p:spPr>
          <a:xfrm>
            <a:off x="-1861664" y="402563"/>
            <a:ext cx="10012193" cy="5633112"/>
          </a:xfrm>
          <a:prstGeom prst="roundRect">
            <a:avLst>
              <a:gd name="adj" fmla="val 2301"/>
            </a:avLst>
          </a:prstGeom>
          <a:solidFill>
            <a:schemeClr val="tx2"/>
          </a:solidFill>
        </p:spPr>
        <p:txBody>
          <a:bodyPr/>
          <a:lstStyle>
            <a:lvl1pPr algn="r">
              <a:defRPr/>
            </a:lvl1pPr>
          </a:lstStyle>
          <a:p>
            <a:r>
              <a:rPr lang="en-US"/>
              <a:t>Click icon to add picture</a:t>
            </a:r>
          </a:p>
        </p:txBody>
      </p:sp>
      <p:sp>
        <p:nvSpPr>
          <p:cNvPr id="2" name="Text Placeholder 23">
            <a:extLst>
              <a:ext uri="{FF2B5EF4-FFF2-40B4-BE49-F238E27FC236}">
                <a16:creationId xmlns:a16="http://schemas.microsoft.com/office/drawing/2014/main" id="{49F753F0-4560-A980-25CC-64D03F95898D}"/>
              </a:ext>
            </a:extLst>
          </p:cNvPr>
          <p:cNvSpPr>
            <a:spLocks noGrp="1"/>
          </p:cNvSpPr>
          <p:nvPr>
            <p:ph type="body" sz="quarter" idx="31" hasCustomPrompt="1"/>
          </p:nvPr>
        </p:nvSpPr>
        <p:spPr>
          <a:xfrm>
            <a:off x="8568429" y="301752"/>
            <a:ext cx="3216557" cy="415144"/>
          </a:xfrm>
          <a:prstGeom prst="rect">
            <a:avLst/>
          </a:prstGeom>
        </p:spPr>
        <p:txBody>
          <a:bodyPr lIns="0" tIns="0" rIns="0" bIns="0" anchor="ctr" anchorCtr="0">
            <a:noAutofit/>
          </a:bodyPr>
          <a:lstStyle>
            <a:lvl1pPr marL="0" indent="0" algn="l">
              <a:buNone/>
              <a:defRPr sz="1400" b="0" i="0" cap="all" baseline="0">
                <a:solidFill>
                  <a:schemeClr val="bg2"/>
                </a:solidFill>
                <a:latin typeface="Mona Sans Mono" pitchFamily="2" charset="77"/>
                <a:cs typeface="Arial" panose="020B0604020202020204" pitchFamily="34" charset="0"/>
              </a:defRPr>
            </a:lvl1pPr>
            <a:lvl2pPr marL="457017" indent="0">
              <a:buNone/>
              <a:defRPr/>
            </a:lvl2pPr>
            <a:lvl3pPr marL="914034" indent="0">
              <a:buNone/>
              <a:defRPr/>
            </a:lvl3pPr>
            <a:lvl4pPr marL="1371051" indent="0">
              <a:buNone/>
              <a:defRPr/>
            </a:lvl4pPr>
            <a:lvl5pPr marL="1828068" indent="0">
              <a:buNone/>
              <a:defRPr/>
            </a:lvl5pPr>
          </a:lstStyle>
          <a:p>
            <a:pPr lvl="0"/>
            <a:r>
              <a:rPr lang="en-US"/>
              <a:t>Optional header</a:t>
            </a:r>
          </a:p>
        </p:txBody>
      </p:sp>
      <p:sp>
        <p:nvSpPr>
          <p:cNvPr id="4" name="Text Placeholder 23">
            <a:extLst>
              <a:ext uri="{FF2B5EF4-FFF2-40B4-BE49-F238E27FC236}">
                <a16:creationId xmlns:a16="http://schemas.microsoft.com/office/drawing/2014/main" id="{5C82955A-8F97-C30A-0C63-50201BCFE84D}"/>
              </a:ext>
            </a:extLst>
          </p:cNvPr>
          <p:cNvSpPr>
            <a:spLocks noGrp="1"/>
          </p:cNvSpPr>
          <p:nvPr>
            <p:ph type="body" sz="quarter" idx="34" hasCustomPrompt="1"/>
          </p:nvPr>
        </p:nvSpPr>
        <p:spPr>
          <a:xfrm>
            <a:off x="8568429" y="4471357"/>
            <a:ext cx="3216557" cy="1564127"/>
          </a:xfrm>
          <a:prstGeom prst="rect">
            <a:avLst/>
          </a:prstGeom>
        </p:spPr>
        <p:txBody>
          <a:bodyPr lIns="0" tIns="0" rIns="0" bIns="0" anchor="b" anchorCtr="0">
            <a:noAutofit/>
          </a:bodyPr>
          <a:lstStyle>
            <a:lvl1pPr marL="0" indent="0" algn="l">
              <a:buNone/>
              <a:defRPr sz="1800" b="0" i="0">
                <a:solidFill>
                  <a:schemeClr val="bg2"/>
                </a:solidFill>
                <a:latin typeface="Mona Sans" pitchFamily="2" charset="77"/>
                <a:cs typeface="Arial" panose="020B0604020202020204" pitchFamily="34" charset="0"/>
              </a:defRPr>
            </a:lvl1pPr>
            <a:lvl2pPr marL="457017" indent="0">
              <a:buNone/>
              <a:defRPr/>
            </a:lvl2pPr>
            <a:lvl3pPr marL="914034" indent="0">
              <a:buNone/>
              <a:defRPr/>
            </a:lvl3pPr>
            <a:lvl4pPr marL="1371051" indent="0">
              <a:buNone/>
              <a:defRPr/>
            </a:lvl4pPr>
            <a:lvl5pPr marL="1828068" indent="0">
              <a:buNone/>
              <a:defRPr/>
            </a:lvl5pPr>
          </a:lstStyle>
          <a:p>
            <a:pPr lvl="0"/>
            <a:r>
              <a:rPr lang="en-US"/>
              <a:t>Supporting text if applicable. Keep it short and sweet.</a:t>
            </a:r>
          </a:p>
        </p:txBody>
      </p:sp>
      <p:sp>
        <p:nvSpPr>
          <p:cNvPr id="5" name="Rectangle 4">
            <a:extLst>
              <a:ext uri="{FF2B5EF4-FFF2-40B4-BE49-F238E27FC236}">
                <a16:creationId xmlns:a16="http://schemas.microsoft.com/office/drawing/2014/main" id="{8D3B7510-9A49-3EE8-A37B-AD6E5F54AE48}"/>
              </a:ext>
            </a:extLst>
          </p:cNvPr>
          <p:cNvSpPr/>
          <p:nvPr userDrawn="1"/>
        </p:nvSpPr>
        <p:spPr>
          <a:xfrm>
            <a:off x="-63" y="6437150"/>
            <a:ext cx="12192127" cy="18288"/>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6" name="Rectangle 5">
            <a:extLst>
              <a:ext uri="{FF2B5EF4-FFF2-40B4-BE49-F238E27FC236}">
                <a16:creationId xmlns:a16="http://schemas.microsoft.com/office/drawing/2014/main" id="{DDA1E5A1-8EE4-FD2E-5EA2-0A438FE8E439}"/>
              </a:ext>
            </a:extLst>
          </p:cNvPr>
          <p:cNvSpPr/>
          <p:nvPr userDrawn="1"/>
        </p:nvSpPr>
        <p:spPr>
          <a:xfrm>
            <a:off x="11784986" y="6455664"/>
            <a:ext cx="9146" cy="402336"/>
          </a:xfrm>
          <a:prstGeom prst="rect">
            <a:avLst/>
          </a:prstGeom>
          <a:solidFill>
            <a:srgbClr val="90969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pic>
        <p:nvPicPr>
          <p:cNvPr id="7" name="Graphic 6">
            <a:extLst>
              <a:ext uri="{FF2B5EF4-FFF2-40B4-BE49-F238E27FC236}">
                <a16:creationId xmlns:a16="http://schemas.microsoft.com/office/drawing/2014/main" id="{77C81969-25FF-660A-0D7B-BA896766E246}"/>
              </a:ext>
              <a:ext uri="{C183D7F6-B498-43B3-948B-1728B52AA6E4}">
                <adec:decorative xmlns:adec="http://schemas.microsoft.com/office/drawing/2017/decorative" val="1"/>
              </a:ext>
            </a:extLst>
          </p:cNvPr>
          <p:cNvPicPr/>
          <p:nvPr userDrawn="1"/>
        </p:nvPicPr>
        <p:blipFill>
          <a:blip>
            <a:extLst>
              <a:ext uri="{96DAC541-7B7A-43D3-8B79-37D633B846F1}">
                <asvg:svgBlip xmlns:asvg="http://schemas.microsoft.com/office/drawing/2016/SVG/main" r:embed="rId2"/>
              </a:ext>
            </a:extLst>
          </a:blip>
          <a:stretch>
            <a:fillRect/>
          </a:stretch>
        </p:blipFill>
        <p:spPr>
          <a:xfrm>
            <a:off x="11862915" y="6530994"/>
            <a:ext cx="260367" cy="251679"/>
          </a:xfrm>
          <a:prstGeom prst="rect">
            <a:avLst/>
          </a:prstGeom>
        </p:spPr>
      </p:pic>
      <p:sp>
        <p:nvSpPr>
          <p:cNvPr id="8" name="Text Placeholder 13">
            <a:extLst>
              <a:ext uri="{FF2B5EF4-FFF2-40B4-BE49-F238E27FC236}">
                <a16:creationId xmlns:a16="http://schemas.microsoft.com/office/drawing/2014/main" id="{CE589113-FA94-5181-C02A-069DBFC0239F}"/>
              </a:ext>
            </a:extLst>
          </p:cNvPr>
          <p:cNvSpPr>
            <a:spLocks noGrp="1"/>
          </p:cNvSpPr>
          <p:nvPr>
            <p:ph type="body" sz="quarter" idx="10" hasCustomPrompt="1"/>
          </p:nvPr>
        </p:nvSpPr>
        <p:spPr>
          <a:xfrm>
            <a:off x="188962" y="6595278"/>
            <a:ext cx="11498032" cy="123111"/>
          </a:xfrm>
          <a:prstGeom prst="rect">
            <a:avLst/>
          </a:prstGeom>
        </p:spPr>
        <p:txBody>
          <a:bodyPr lIns="0" tIns="0" rIns="0" bIns="0" anchor="ctr"/>
          <a:lstStyle>
            <a:lvl1pPr algn="r">
              <a:defRPr sz="800" cap="all" baseline="0">
                <a:solidFill>
                  <a:schemeClr val="bg2"/>
                </a:solidFill>
                <a:latin typeface="Mona Sans Mono" pitchFamily="2" charset="77"/>
                <a:cs typeface="Mona Sans Mono" pitchFamily="2" charset="77"/>
              </a:defRPr>
            </a:lvl1pPr>
          </a:lstStyle>
          <a:p>
            <a:pPr lvl="0"/>
            <a:r>
              <a:rPr lang="en-US"/>
              <a:t>OPTIONAL</a:t>
            </a:r>
          </a:p>
        </p:txBody>
      </p:sp>
      <p:sp>
        <p:nvSpPr>
          <p:cNvPr id="9" name="Text Placeholder 6">
            <a:extLst>
              <a:ext uri="{FF2B5EF4-FFF2-40B4-BE49-F238E27FC236}">
                <a16:creationId xmlns:a16="http://schemas.microsoft.com/office/drawing/2014/main" id="{FB75E4D8-58C9-7BA4-73E8-10811ECA173D}"/>
              </a:ext>
            </a:extLst>
          </p:cNvPr>
          <p:cNvSpPr>
            <a:spLocks noGrp="1"/>
          </p:cNvSpPr>
          <p:nvPr>
            <p:ph type="body" sz="quarter" idx="48" hasCustomPrompt="1"/>
          </p:nvPr>
        </p:nvSpPr>
        <p:spPr>
          <a:xfrm>
            <a:off x="8568429" y="796205"/>
            <a:ext cx="3216557" cy="3535312"/>
          </a:xfrm>
          <a:prstGeom prst="rect">
            <a:avLst/>
          </a:prstGeom>
        </p:spPr>
        <p:txBody>
          <a:bodyPr lIns="0" tIns="0" rIns="0" bIns="0"/>
          <a:lstStyle>
            <a:lvl1pPr>
              <a:defRPr sz="4000">
                <a:latin typeface="+mj-lt"/>
              </a:defRPr>
            </a:lvl1pPr>
          </a:lstStyle>
          <a:p>
            <a:pPr lvl="0"/>
            <a:r>
              <a:rPr lang="en-US"/>
              <a:t>A value prop in sentence case that is 12 words or less</a:t>
            </a:r>
          </a:p>
        </p:txBody>
      </p:sp>
    </p:spTree>
    <p:extLst>
      <p:ext uri="{BB962C8B-B14F-4D97-AF65-F5344CB8AC3E}">
        <p14:creationId xmlns:p14="http://schemas.microsoft.com/office/powerpoint/2010/main" val="4215452323"/>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wo statements + Browser">
    <p:bg>
      <p:bgPr>
        <a:solidFill>
          <a:srgbClr val="101411"/>
        </a:solidFill>
        <a:effectLst/>
      </p:bgPr>
    </p:bg>
    <p:spTree>
      <p:nvGrpSpPr>
        <p:cNvPr id="1" name=""/>
        <p:cNvGrpSpPr/>
        <p:nvPr/>
      </p:nvGrpSpPr>
      <p:grpSpPr>
        <a:xfrm>
          <a:off x="0" y="0"/>
          <a:ext cx="0" cy="0"/>
          <a:chOff x="0" y="0"/>
          <a:chExt cx="0" cy="0"/>
        </a:xfrm>
      </p:grpSpPr>
      <p:sp>
        <p:nvSpPr>
          <p:cNvPr id="3" name="Picture Placeholder 10">
            <a:extLst>
              <a:ext uri="{FF2B5EF4-FFF2-40B4-BE49-F238E27FC236}">
                <a16:creationId xmlns:a16="http://schemas.microsoft.com/office/drawing/2014/main" id="{C5391317-22CB-F004-818C-0DE369A1225C}"/>
              </a:ext>
            </a:extLst>
          </p:cNvPr>
          <p:cNvSpPr>
            <a:spLocks noGrp="1"/>
          </p:cNvSpPr>
          <p:nvPr>
            <p:ph type="pic" sz="quarter" idx="42"/>
          </p:nvPr>
        </p:nvSpPr>
        <p:spPr>
          <a:xfrm>
            <a:off x="6315508" y="402563"/>
            <a:ext cx="10012193" cy="5633112"/>
          </a:xfrm>
          <a:prstGeom prst="roundRect">
            <a:avLst>
              <a:gd name="adj" fmla="val 2301"/>
            </a:avLst>
          </a:prstGeom>
          <a:solidFill>
            <a:schemeClr val="tx2"/>
          </a:solidFill>
        </p:spPr>
        <p:txBody>
          <a:bodyPr/>
          <a:lstStyle/>
          <a:p>
            <a:r>
              <a:rPr lang="en-US"/>
              <a:t>Click icon to add picture</a:t>
            </a:r>
          </a:p>
        </p:txBody>
      </p:sp>
      <p:sp>
        <p:nvSpPr>
          <p:cNvPr id="5" name="Text Placeholder 23">
            <a:extLst>
              <a:ext uri="{FF2B5EF4-FFF2-40B4-BE49-F238E27FC236}">
                <a16:creationId xmlns:a16="http://schemas.microsoft.com/office/drawing/2014/main" id="{4833E5DE-9EE2-D012-A276-C48B5463E27A}"/>
              </a:ext>
            </a:extLst>
          </p:cNvPr>
          <p:cNvSpPr>
            <a:spLocks noGrp="1"/>
          </p:cNvSpPr>
          <p:nvPr>
            <p:ph type="body" sz="quarter" idx="32" hasCustomPrompt="1"/>
          </p:nvPr>
        </p:nvSpPr>
        <p:spPr>
          <a:xfrm>
            <a:off x="402442" y="398216"/>
            <a:ext cx="5478448" cy="365760"/>
          </a:xfrm>
          <a:prstGeom prst="rect">
            <a:avLst/>
          </a:prstGeom>
        </p:spPr>
        <p:txBody>
          <a:bodyPr lIns="0" tIns="0" rIns="0" bIns="0" anchor="ctr" anchorCtr="0">
            <a:noAutofit/>
          </a:bodyPr>
          <a:lstStyle>
            <a:lvl1pPr marL="0" indent="0" algn="l">
              <a:buNone/>
              <a:defRPr sz="1400" b="0" i="0" cap="all" baseline="0">
                <a:solidFill>
                  <a:schemeClr val="bg2"/>
                </a:solidFill>
                <a:latin typeface="Mona Sans Mono" pitchFamily="2" charset="77"/>
                <a:cs typeface="Arial" panose="020B0604020202020204" pitchFamily="34" charset="0"/>
              </a:defRPr>
            </a:lvl1pPr>
            <a:lvl2pPr marL="457017" indent="0">
              <a:buNone/>
              <a:defRPr/>
            </a:lvl2pPr>
            <a:lvl3pPr marL="914034" indent="0">
              <a:buNone/>
              <a:defRPr/>
            </a:lvl3pPr>
            <a:lvl4pPr marL="1371051" indent="0">
              <a:buNone/>
              <a:defRPr/>
            </a:lvl4pPr>
            <a:lvl5pPr marL="1828068" indent="0">
              <a:buNone/>
              <a:defRPr/>
            </a:lvl5pPr>
          </a:lstStyle>
          <a:p>
            <a:pPr lvl="0"/>
            <a:r>
              <a:rPr lang="en-US"/>
              <a:t>Optional header</a:t>
            </a:r>
          </a:p>
        </p:txBody>
      </p:sp>
      <p:sp>
        <p:nvSpPr>
          <p:cNvPr id="11" name="Text Placeholder 23">
            <a:extLst>
              <a:ext uri="{FF2B5EF4-FFF2-40B4-BE49-F238E27FC236}">
                <a16:creationId xmlns:a16="http://schemas.microsoft.com/office/drawing/2014/main" id="{B1C66871-D8A8-A1DB-9A66-99755F6F948D}"/>
              </a:ext>
            </a:extLst>
          </p:cNvPr>
          <p:cNvSpPr>
            <a:spLocks noGrp="1"/>
          </p:cNvSpPr>
          <p:nvPr>
            <p:ph type="body" sz="quarter" idx="36" hasCustomPrompt="1"/>
          </p:nvPr>
        </p:nvSpPr>
        <p:spPr>
          <a:xfrm>
            <a:off x="402442" y="3821924"/>
            <a:ext cx="2517515" cy="457200"/>
          </a:xfrm>
          <a:prstGeom prst="rect">
            <a:avLst/>
          </a:prstGeom>
        </p:spPr>
        <p:txBody>
          <a:bodyPr anchor="b" anchorCtr="0">
            <a:noAutofit/>
          </a:bodyPr>
          <a:lstStyle>
            <a:lvl1pPr marL="0" indent="0" algn="l">
              <a:buNone/>
              <a:defRPr sz="1799" b="0" i="0">
                <a:latin typeface="Mona Sans Display" pitchFamily="2" charset="77"/>
                <a:cs typeface="Mona Sans Display" pitchFamily="2" charset="77"/>
              </a:defRPr>
            </a:lvl1pPr>
            <a:lvl2pPr marL="457017" indent="0">
              <a:buNone/>
              <a:defRPr/>
            </a:lvl2pPr>
            <a:lvl3pPr marL="914034" indent="0">
              <a:buNone/>
              <a:defRPr/>
            </a:lvl3pPr>
            <a:lvl4pPr marL="1371051" indent="0">
              <a:buNone/>
              <a:defRPr/>
            </a:lvl4pPr>
            <a:lvl5pPr marL="1828068" indent="0">
              <a:buNone/>
              <a:defRPr/>
            </a:lvl5pPr>
          </a:lstStyle>
          <a:p>
            <a:pPr lvl="0"/>
            <a:r>
              <a:rPr lang="en-US"/>
              <a:t>Statement 1</a:t>
            </a:r>
          </a:p>
        </p:txBody>
      </p:sp>
      <p:sp>
        <p:nvSpPr>
          <p:cNvPr id="12" name="Text Placeholder 23">
            <a:extLst>
              <a:ext uri="{FF2B5EF4-FFF2-40B4-BE49-F238E27FC236}">
                <a16:creationId xmlns:a16="http://schemas.microsoft.com/office/drawing/2014/main" id="{25AD2B58-BC80-730F-752E-31565886FCD6}"/>
              </a:ext>
            </a:extLst>
          </p:cNvPr>
          <p:cNvSpPr>
            <a:spLocks noGrp="1"/>
          </p:cNvSpPr>
          <p:nvPr>
            <p:ph type="body" sz="quarter" idx="37" hasCustomPrompt="1"/>
          </p:nvPr>
        </p:nvSpPr>
        <p:spPr>
          <a:xfrm>
            <a:off x="402441" y="4279124"/>
            <a:ext cx="2517515" cy="1755238"/>
          </a:xfrm>
          <a:prstGeom prst="rect">
            <a:avLst/>
          </a:prstGeom>
        </p:spPr>
        <p:txBody>
          <a:bodyPr anchor="t">
            <a:noAutofit/>
          </a:bodyPr>
          <a:lstStyle>
            <a:lvl1pPr marL="0" indent="0" algn="l">
              <a:buNone/>
              <a:defRPr sz="1599" b="0" i="0">
                <a:solidFill>
                  <a:schemeClr val="bg2"/>
                </a:solidFill>
                <a:latin typeface="Mona Sans" pitchFamily="2" charset="77"/>
                <a:cs typeface="Arial" panose="020B0604020202020204" pitchFamily="34" charset="0"/>
              </a:defRPr>
            </a:lvl1pPr>
            <a:lvl2pPr marL="457017" indent="0">
              <a:buNone/>
              <a:defRPr/>
            </a:lvl2pPr>
            <a:lvl3pPr marL="914034" indent="0">
              <a:buNone/>
              <a:defRPr/>
            </a:lvl3pPr>
            <a:lvl4pPr marL="1371051" indent="0">
              <a:buNone/>
              <a:defRPr/>
            </a:lvl4pPr>
            <a:lvl5pPr marL="1828068" indent="0">
              <a:buNone/>
              <a:defRPr/>
            </a:lvl5pPr>
          </a:lstStyle>
          <a:p>
            <a:pPr lvl="0"/>
            <a:r>
              <a:rPr lang="en-US"/>
              <a:t>Keep your description under three lines of text</a:t>
            </a:r>
          </a:p>
        </p:txBody>
      </p:sp>
      <p:sp>
        <p:nvSpPr>
          <p:cNvPr id="13" name="Picture Placeholder 24">
            <a:extLst>
              <a:ext uri="{FF2B5EF4-FFF2-40B4-BE49-F238E27FC236}">
                <a16:creationId xmlns:a16="http://schemas.microsoft.com/office/drawing/2014/main" id="{B32C4497-497F-0EE6-F240-A4B1C3F3AA62}"/>
              </a:ext>
            </a:extLst>
          </p:cNvPr>
          <p:cNvSpPr>
            <a:spLocks noGrp="1"/>
          </p:cNvSpPr>
          <p:nvPr>
            <p:ph type="pic" sz="quarter" idx="38" hasCustomPrompt="1"/>
          </p:nvPr>
        </p:nvSpPr>
        <p:spPr>
          <a:xfrm>
            <a:off x="402441" y="3237247"/>
            <a:ext cx="365760" cy="365760"/>
          </a:xfrm>
          <a:prstGeom prst="rect">
            <a:avLst/>
          </a:prstGeom>
        </p:spPr>
        <p:txBody>
          <a:bodyPr anchor="ctr">
            <a:normAutofit/>
          </a:bodyPr>
          <a:lstStyle>
            <a:lvl1pPr algn="ctr">
              <a:defRPr sz="600">
                <a:latin typeface="Mona Sans" pitchFamily="2" charset="77"/>
              </a:defRPr>
            </a:lvl1pPr>
          </a:lstStyle>
          <a:p>
            <a:r>
              <a:rPr lang="en-US" err="1"/>
              <a:t>Octicon</a:t>
            </a:r>
            <a:endParaRPr lang="en-US"/>
          </a:p>
        </p:txBody>
      </p:sp>
      <p:sp>
        <p:nvSpPr>
          <p:cNvPr id="14" name="Text Placeholder 23">
            <a:extLst>
              <a:ext uri="{FF2B5EF4-FFF2-40B4-BE49-F238E27FC236}">
                <a16:creationId xmlns:a16="http://schemas.microsoft.com/office/drawing/2014/main" id="{D94862C4-2159-588B-07B2-67422BF1B0C3}"/>
              </a:ext>
            </a:extLst>
          </p:cNvPr>
          <p:cNvSpPr>
            <a:spLocks noGrp="1"/>
          </p:cNvSpPr>
          <p:nvPr>
            <p:ph type="body" sz="quarter" idx="39" hasCustomPrompt="1"/>
          </p:nvPr>
        </p:nvSpPr>
        <p:spPr>
          <a:xfrm>
            <a:off x="3358974" y="3821924"/>
            <a:ext cx="2517517" cy="457200"/>
          </a:xfrm>
          <a:prstGeom prst="rect">
            <a:avLst/>
          </a:prstGeom>
        </p:spPr>
        <p:txBody>
          <a:bodyPr anchor="b" anchorCtr="0">
            <a:noAutofit/>
          </a:bodyPr>
          <a:lstStyle>
            <a:lvl1pPr marL="0" indent="0" algn="l">
              <a:buNone/>
              <a:defRPr sz="1799" b="0" i="0">
                <a:latin typeface="Mona Sans Display" pitchFamily="2" charset="77"/>
                <a:cs typeface="Mona Sans Display" pitchFamily="2" charset="77"/>
              </a:defRPr>
            </a:lvl1pPr>
            <a:lvl2pPr marL="457017" indent="0">
              <a:buNone/>
              <a:defRPr/>
            </a:lvl2pPr>
            <a:lvl3pPr marL="914034" indent="0">
              <a:buNone/>
              <a:defRPr/>
            </a:lvl3pPr>
            <a:lvl4pPr marL="1371051" indent="0">
              <a:buNone/>
              <a:defRPr/>
            </a:lvl4pPr>
            <a:lvl5pPr marL="1828068" indent="0">
              <a:buNone/>
              <a:defRPr/>
            </a:lvl5pPr>
          </a:lstStyle>
          <a:p>
            <a:pPr lvl="0"/>
            <a:r>
              <a:rPr lang="en-US"/>
              <a:t>Statement 2</a:t>
            </a:r>
          </a:p>
        </p:txBody>
      </p:sp>
      <p:sp>
        <p:nvSpPr>
          <p:cNvPr id="15" name="Text Placeholder 23">
            <a:extLst>
              <a:ext uri="{FF2B5EF4-FFF2-40B4-BE49-F238E27FC236}">
                <a16:creationId xmlns:a16="http://schemas.microsoft.com/office/drawing/2014/main" id="{140FDA8C-A42B-433F-53AD-F1734F2EAC9F}"/>
              </a:ext>
            </a:extLst>
          </p:cNvPr>
          <p:cNvSpPr>
            <a:spLocks noGrp="1"/>
          </p:cNvSpPr>
          <p:nvPr>
            <p:ph type="body" sz="quarter" idx="40" hasCustomPrompt="1"/>
          </p:nvPr>
        </p:nvSpPr>
        <p:spPr>
          <a:xfrm>
            <a:off x="3358974" y="4279124"/>
            <a:ext cx="2517517" cy="1755238"/>
          </a:xfrm>
          <a:prstGeom prst="rect">
            <a:avLst/>
          </a:prstGeom>
        </p:spPr>
        <p:txBody>
          <a:bodyPr anchor="t">
            <a:noAutofit/>
          </a:bodyPr>
          <a:lstStyle>
            <a:lvl1pPr marL="0" indent="0" algn="l">
              <a:buNone/>
              <a:defRPr sz="1599" b="0" i="0">
                <a:solidFill>
                  <a:schemeClr val="bg2"/>
                </a:solidFill>
                <a:latin typeface="Mona Sans" pitchFamily="2" charset="77"/>
                <a:cs typeface="Arial" panose="020B0604020202020204" pitchFamily="34" charset="0"/>
              </a:defRPr>
            </a:lvl1pPr>
            <a:lvl2pPr marL="457017" indent="0">
              <a:buNone/>
              <a:defRPr/>
            </a:lvl2pPr>
            <a:lvl3pPr marL="914034" indent="0">
              <a:buNone/>
              <a:defRPr/>
            </a:lvl3pPr>
            <a:lvl4pPr marL="1371051" indent="0">
              <a:buNone/>
              <a:defRPr/>
            </a:lvl4pPr>
            <a:lvl5pPr marL="1828068" indent="0">
              <a:buNone/>
              <a:defRPr/>
            </a:lvl5pPr>
          </a:lstStyle>
          <a:p>
            <a:pPr lvl="0"/>
            <a:r>
              <a:rPr lang="en-US"/>
              <a:t>Keep your description under three lines of text</a:t>
            </a:r>
          </a:p>
        </p:txBody>
      </p:sp>
      <p:sp>
        <p:nvSpPr>
          <p:cNvPr id="16" name="Picture Placeholder 24">
            <a:extLst>
              <a:ext uri="{FF2B5EF4-FFF2-40B4-BE49-F238E27FC236}">
                <a16:creationId xmlns:a16="http://schemas.microsoft.com/office/drawing/2014/main" id="{2855B2D9-3183-9526-0FF5-FB953819D810}"/>
              </a:ext>
            </a:extLst>
          </p:cNvPr>
          <p:cNvSpPr>
            <a:spLocks noGrp="1"/>
          </p:cNvSpPr>
          <p:nvPr>
            <p:ph type="pic" sz="quarter" idx="41" hasCustomPrompt="1"/>
          </p:nvPr>
        </p:nvSpPr>
        <p:spPr>
          <a:xfrm>
            <a:off x="3354403" y="3237247"/>
            <a:ext cx="365760" cy="365760"/>
          </a:xfrm>
          <a:prstGeom prst="rect">
            <a:avLst/>
          </a:prstGeom>
        </p:spPr>
        <p:txBody>
          <a:bodyPr anchor="ctr">
            <a:normAutofit/>
          </a:bodyPr>
          <a:lstStyle>
            <a:lvl1pPr algn="ctr">
              <a:defRPr sz="600">
                <a:latin typeface="Mona Sans" pitchFamily="2" charset="77"/>
              </a:defRPr>
            </a:lvl1pPr>
          </a:lstStyle>
          <a:p>
            <a:r>
              <a:rPr lang="en-US" err="1"/>
              <a:t>Octicon</a:t>
            </a:r>
            <a:endParaRPr lang="en-US"/>
          </a:p>
        </p:txBody>
      </p:sp>
      <p:sp>
        <p:nvSpPr>
          <p:cNvPr id="2" name="Rectangle 1">
            <a:extLst>
              <a:ext uri="{FF2B5EF4-FFF2-40B4-BE49-F238E27FC236}">
                <a16:creationId xmlns:a16="http://schemas.microsoft.com/office/drawing/2014/main" id="{6F4109E9-B6EC-439C-948B-1B45B930A08C}"/>
              </a:ext>
            </a:extLst>
          </p:cNvPr>
          <p:cNvSpPr/>
          <p:nvPr userDrawn="1"/>
        </p:nvSpPr>
        <p:spPr>
          <a:xfrm>
            <a:off x="-63" y="6437150"/>
            <a:ext cx="12192127" cy="18288"/>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6" name="Rectangle 5">
            <a:extLst>
              <a:ext uri="{FF2B5EF4-FFF2-40B4-BE49-F238E27FC236}">
                <a16:creationId xmlns:a16="http://schemas.microsoft.com/office/drawing/2014/main" id="{2906CE52-BE6F-ABEB-0BAF-498546E71F2F}"/>
              </a:ext>
            </a:extLst>
          </p:cNvPr>
          <p:cNvSpPr/>
          <p:nvPr userDrawn="1"/>
        </p:nvSpPr>
        <p:spPr>
          <a:xfrm>
            <a:off x="11784986" y="6455664"/>
            <a:ext cx="9146" cy="402336"/>
          </a:xfrm>
          <a:prstGeom prst="rect">
            <a:avLst/>
          </a:prstGeom>
          <a:solidFill>
            <a:srgbClr val="90969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pic>
        <p:nvPicPr>
          <p:cNvPr id="7" name="Graphic 6">
            <a:extLst>
              <a:ext uri="{FF2B5EF4-FFF2-40B4-BE49-F238E27FC236}">
                <a16:creationId xmlns:a16="http://schemas.microsoft.com/office/drawing/2014/main" id="{064C07F9-6150-ABAB-59C6-974F86A868B6}"/>
              </a:ext>
              <a:ext uri="{C183D7F6-B498-43B3-948B-1728B52AA6E4}">
                <adec:decorative xmlns:adec="http://schemas.microsoft.com/office/drawing/2017/decorative" val="1"/>
              </a:ext>
            </a:extLst>
          </p:cNvPr>
          <p:cNvPicPr/>
          <p:nvPr userDrawn="1"/>
        </p:nvPicPr>
        <p:blipFill>
          <a:blip>
            <a:extLst>
              <a:ext uri="{96DAC541-7B7A-43D3-8B79-37D633B846F1}">
                <asvg:svgBlip xmlns:asvg="http://schemas.microsoft.com/office/drawing/2016/SVG/main" r:embed="rId2"/>
              </a:ext>
            </a:extLst>
          </a:blip>
          <a:stretch>
            <a:fillRect/>
          </a:stretch>
        </p:blipFill>
        <p:spPr>
          <a:xfrm>
            <a:off x="11862915" y="6530994"/>
            <a:ext cx="260367" cy="251679"/>
          </a:xfrm>
          <a:prstGeom prst="rect">
            <a:avLst/>
          </a:prstGeom>
        </p:spPr>
      </p:pic>
      <p:sp>
        <p:nvSpPr>
          <p:cNvPr id="8" name="Text Placeholder 13">
            <a:extLst>
              <a:ext uri="{FF2B5EF4-FFF2-40B4-BE49-F238E27FC236}">
                <a16:creationId xmlns:a16="http://schemas.microsoft.com/office/drawing/2014/main" id="{797CB72A-915C-401C-467E-3409C62DED41}"/>
              </a:ext>
            </a:extLst>
          </p:cNvPr>
          <p:cNvSpPr>
            <a:spLocks noGrp="1"/>
          </p:cNvSpPr>
          <p:nvPr>
            <p:ph type="body" sz="quarter" idx="10" hasCustomPrompt="1"/>
          </p:nvPr>
        </p:nvSpPr>
        <p:spPr>
          <a:xfrm>
            <a:off x="188962" y="6595278"/>
            <a:ext cx="11498032" cy="123111"/>
          </a:xfrm>
          <a:prstGeom prst="rect">
            <a:avLst/>
          </a:prstGeom>
        </p:spPr>
        <p:txBody>
          <a:bodyPr lIns="0" tIns="0" rIns="0" bIns="0" anchor="ctr"/>
          <a:lstStyle>
            <a:lvl1pPr algn="r">
              <a:defRPr sz="800" cap="all" baseline="0">
                <a:solidFill>
                  <a:schemeClr val="bg2"/>
                </a:solidFill>
                <a:latin typeface="Mona Sans Mono" pitchFamily="2" charset="77"/>
                <a:cs typeface="Mona Sans Mono" pitchFamily="2" charset="77"/>
              </a:defRPr>
            </a:lvl1pPr>
          </a:lstStyle>
          <a:p>
            <a:pPr lvl="0"/>
            <a:r>
              <a:rPr lang="en-US"/>
              <a:t>OPTIONAL</a:t>
            </a:r>
          </a:p>
        </p:txBody>
      </p:sp>
      <p:sp>
        <p:nvSpPr>
          <p:cNvPr id="4" name="Text Placeholder 6">
            <a:extLst>
              <a:ext uri="{FF2B5EF4-FFF2-40B4-BE49-F238E27FC236}">
                <a16:creationId xmlns:a16="http://schemas.microsoft.com/office/drawing/2014/main" id="{AE3EE919-7AAB-E89F-B0DF-A1E78449DC37}"/>
              </a:ext>
            </a:extLst>
          </p:cNvPr>
          <p:cNvSpPr>
            <a:spLocks noGrp="1"/>
          </p:cNvSpPr>
          <p:nvPr>
            <p:ph type="body" sz="quarter" idx="48" hasCustomPrompt="1"/>
          </p:nvPr>
        </p:nvSpPr>
        <p:spPr>
          <a:xfrm>
            <a:off x="402442" y="796205"/>
            <a:ext cx="5474049" cy="2029968"/>
          </a:xfrm>
          <a:prstGeom prst="rect">
            <a:avLst/>
          </a:prstGeom>
        </p:spPr>
        <p:txBody>
          <a:bodyPr lIns="0" tIns="0" rIns="0" bIns="0"/>
          <a:lstStyle>
            <a:lvl1pPr>
              <a:defRPr sz="4800">
                <a:latin typeface="+mj-lt"/>
              </a:defRPr>
            </a:lvl1pPr>
          </a:lstStyle>
          <a:p>
            <a:pPr lvl="0"/>
            <a:r>
              <a:rPr lang="en-US"/>
              <a:t>Title should be less than 10 words</a:t>
            </a:r>
          </a:p>
        </p:txBody>
      </p:sp>
    </p:spTree>
    <p:extLst>
      <p:ext uri="{BB962C8B-B14F-4D97-AF65-F5344CB8AC3E}">
        <p14:creationId xmlns:p14="http://schemas.microsoft.com/office/powerpoint/2010/main" val="3952086298"/>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wo statements + Browser reversed">
    <p:bg>
      <p:bgPr>
        <a:solidFill>
          <a:srgbClr val="101411"/>
        </a:solidFill>
        <a:effectLst/>
      </p:bgPr>
    </p:bg>
    <p:spTree>
      <p:nvGrpSpPr>
        <p:cNvPr id="1" name=""/>
        <p:cNvGrpSpPr/>
        <p:nvPr/>
      </p:nvGrpSpPr>
      <p:grpSpPr>
        <a:xfrm>
          <a:off x="0" y="0"/>
          <a:ext cx="0" cy="0"/>
          <a:chOff x="0" y="0"/>
          <a:chExt cx="0" cy="0"/>
        </a:xfrm>
      </p:grpSpPr>
      <p:sp>
        <p:nvSpPr>
          <p:cNvPr id="4" name="Picture Placeholder 10">
            <a:extLst>
              <a:ext uri="{FF2B5EF4-FFF2-40B4-BE49-F238E27FC236}">
                <a16:creationId xmlns:a16="http://schemas.microsoft.com/office/drawing/2014/main" id="{EBC85943-B85D-DBC8-BA1C-0855A481791D}"/>
              </a:ext>
            </a:extLst>
          </p:cNvPr>
          <p:cNvSpPr>
            <a:spLocks noGrp="1"/>
          </p:cNvSpPr>
          <p:nvPr>
            <p:ph type="pic" sz="quarter" idx="42"/>
          </p:nvPr>
        </p:nvSpPr>
        <p:spPr>
          <a:xfrm>
            <a:off x="-4160015" y="402563"/>
            <a:ext cx="10012193" cy="5633112"/>
          </a:xfrm>
          <a:prstGeom prst="roundRect">
            <a:avLst>
              <a:gd name="adj" fmla="val 2301"/>
            </a:avLst>
          </a:prstGeom>
          <a:solidFill>
            <a:schemeClr val="tx2"/>
          </a:solidFill>
        </p:spPr>
        <p:txBody>
          <a:bodyPr/>
          <a:lstStyle>
            <a:lvl1pPr algn="r">
              <a:defRPr/>
            </a:lvl1pPr>
          </a:lstStyle>
          <a:p>
            <a:r>
              <a:rPr lang="en-US"/>
              <a:t>Click icon to add picture</a:t>
            </a:r>
          </a:p>
        </p:txBody>
      </p:sp>
      <p:sp>
        <p:nvSpPr>
          <p:cNvPr id="5" name="Text Placeholder 23">
            <a:extLst>
              <a:ext uri="{FF2B5EF4-FFF2-40B4-BE49-F238E27FC236}">
                <a16:creationId xmlns:a16="http://schemas.microsoft.com/office/drawing/2014/main" id="{4833E5DE-9EE2-D012-A276-C48B5463E27A}"/>
              </a:ext>
            </a:extLst>
          </p:cNvPr>
          <p:cNvSpPr>
            <a:spLocks noGrp="1"/>
          </p:cNvSpPr>
          <p:nvPr>
            <p:ph type="body" sz="quarter" idx="32" hasCustomPrompt="1"/>
          </p:nvPr>
        </p:nvSpPr>
        <p:spPr>
          <a:xfrm>
            <a:off x="6320083" y="398216"/>
            <a:ext cx="5478448" cy="365760"/>
          </a:xfrm>
          <a:prstGeom prst="rect">
            <a:avLst/>
          </a:prstGeom>
        </p:spPr>
        <p:txBody>
          <a:bodyPr lIns="0" tIns="0" rIns="0" bIns="0" anchor="ctr" anchorCtr="0">
            <a:noAutofit/>
          </a:bodyPr>
          <a:lstStyle>
            <a:lvl1pPr marL="0" indent="0" algn="l">
              <a:buNone/>
              <a:defRPr sz="1400" b="0" i="0" cap="all" baseline="0">
                <a:solidFill>
                  <a:schemeClr val="bg2"/>
                </a:solidFill>
                <a:latin typeface="Mona Sans Mono" pitchFamily="2" charset="77"/>
                <a:cs typeface="Arial" panose="020B0604020202020204" pitchFamily="34" charset="0"/>
              </a:defRPr>
            </a:lvl1pPr>
            <a:lvl2pPr marL="457017" indent="0">
              <a:buNone/>
              <a:defRPr/>
            </a:lvl2pPr>
            <a:lvl3pPr marL="914034" indent="0">
              <a:buNone/>
              <a:defRPr/>
            </a:lvl3pPr>
            <a:lvl4pPr marL="1371051" indent="0">
              <a:buNone/>
              <a:defRPr/>
            </a:lvl4pPr>
            <a:lvl5pPr marL="1828068" indent="0">
              <a:buNone/>
              <a:defRPr/>
            </a:lvl5pPr>
          </a:lstStyle>
          <a:p>
            <a:pPr lvl="0"/>
            <a:r>
              <a:rPr lang="en-US"/>
              <a:t>Optional header</a:t>
            </a:r>
          </a:p>
        </p:txBody>
      </p:sp>
      <p:sp>
        <p:nvSpPr>
          <p:cNvPr id="11" name="Text Placeholder 23">
            <a:extLst>
              <a:ext uri="{FF2B5EF4-FFF2-40B4-BE49-F238E27FC236}">
                <a16:creationId xmlns:a16="http://schemas.microsoft.com/office/drawing/2014/main" id="{B1C66871-D8A8-A1DB-9A66-99755F6F948D}"/>
              </a:ext>
            </a:extLst>
          </p:cNvPr>
          <p:cNvSpPr>
            <a:spLocks noGrp="1"/>
          </p:cNvSpPr>
          <p:nvPr>
            <p:ph type="body" sz="quarter" idx="36" hasCustomPrompt="1"/>
          </p:nvPr>
        </p:nvSpPr>
        <p:spPr>
          <a:xfrm>
            <a:off x="6320083" y="3821924"/>
            <a:ext cx="2517515" cy="457200"/>
          </a:xfrm>
          <a:prstGeom prst="rect">
            <a:avLst/>
          </a:prstGeom>
        </p:spPr>
        <p:txBody>
          <a:bodyPr anchor="b" anchorCtr="0">
            <a:noAutofit/>
          </a:bodyPr>
          <a:lstStyle>
            <a:lvl1pPr marL="0" indent="0" algn="l">
              <a:buNone/>
              <a:defRPr sz="1799" b="0" i="0">
                <a:latin typeface="Mona Sans Display" pitchFamily="2" charset="77"/>
                <a:cs typeface="Mona Sans Display" pitchFamily="2" charset="77"/>
              </a:defRPr>
            </a:lvl1pPr>
            <a:lvl2pPr marL="457017" indent="0">
              <a:buNone/>
              <a:defRPr/>
            </a:lvl2pPr>
            <a:lvl3pPr marL="914034" indent="0">
              <a:buNone/>
              <a:defRPr/>
            </a:lvl3pPr>
            <a:lvl4pPr marL="1371051" indent="0">
              <a:buNone/>
              <a:defRPr/>
            </a:lvl4pPr>
            <a:lvl5pPr marL="1828068" indent="0">
              <a:buNone/>
              <a:defRPr/>
            </a:lvl5pPr>
          </a:lstStyle>
          <a:p>
            <a:pPr lvl="0"/>
            <a:r>
              <a:rPr lang="en-US"/>
              <a:t>Statement 1</a:t>
            </a:r>
          </a:p>
        </p:txBody>
      </p:sp>
      <p:sp>
        <p:nvSpPr>
          <p:cNvPr id="12" name="Text Placeholder 23">
            <a:extLst>
              <a:ext uri="{FF2B5EF4-FFF2-40B4-BE49-F238E27FC236}">
                <a16:creationId xmlns:a16="http://schemas.microsoft.com/office/drawing/2014/main" id="{25AD2B58-BC80-730F-752E-31565886FCD6}"/>
              </a:ext>
            </a:extLst>
          </p:cNvPr>
          <p:cNvSpPr>
            <a:spLocks noGrp="1"/>
          </p:cNvSpPr>
          <p:nvPr>
            <p:ph type="body" sz="quarter" idx="37" hasCustomPrompt="1"/>
          </p:nvPr>
        </p:nvSpPr>
        <p:spPr>
          <a:xfrm>
            <a:off x="6320082" y="4279124"/>
            <a:ext cx="2517515" cy="1755238"/>
          </a:xfrm>
          <a:prstGeom prst="rect">
            <a:avLst/>
          </a:prstGeom>
        </p:spPr>
        <p:txBody>
          <a:bodyPr anchor="t">
            <a:noAutofit/>
          </a:bodyPr>
          <a:lstStyle>
            <a:lvl1pPr marL="0" indent="0" algn="l">
              <a:buNone/>
              <a:defRPr sz="1599" b="0" i="0">
                <a:solidFill>
                  <a:schemeClr val="bg2"/>
                </a:solidFill>
                <a:latin typeface="Mona Sans" pitchFamily="2" charset="77"/>
                <a:cs typeface="Arial" panose="020B0604020202020204" pitchFamily="34" charset="0"/>
              </a:defRPr>
            </a:lvl1pPr>
            <a:lvl2pPr marL="457017" indent="0">
              <a:buNone/>
              <a:defRPr/>
            </a:lvl2pPr>
            <a:lvl3pPr marL="914034" indent="0">
              <a:buNone/>
              <a:defRPr/>
            </a:lvl3pPr>
            <a:lvl4pPr marL="1371051" indent="0">
              <a:buNone/>
              <a:defRPr/>
            </a:lvl4pPr>
            <a:lvl5pPr marL="1828068" indent="0">
              <a:buNone/>
              <a:defRPr/>
            </a:lvl5pPr>
          </a:lstStyle>
          <a:p>
            <a:pPr lvl="0"/>
            <a:r>
              <a:rPr lang="en-US"/>
              <a:t>Keep your description under three lines of text</a:t>
            </a:r>
          </a:p>
        </p:txBody>
      </p:sp>
      <p:sp>
        <p:nvSpPr>
          <p:cNvPr id="13" name="Picture Placeholder 24">
            <a:extLst>
              <a:ext uri="{FF2B5EF4-FFF2-40B4-BE49-F238E27FC236}">
                <a16:creationId xmlns:a16="http://schemas.microsoft.com/office/drawing/2014/main" id="{B32C4497-497F-0EE6-F240-A4B1C3F3AA62}"/>
              </a:ext>
            </a:extLst>
          </p:cNvPr>
          <p:cNvSpPr>
            <a:spLocks noGrp="1"/>
          </p:cNvSpPr>
          <p:nvPr>
            <p:ph type="pic" sz="quarter" idx="38" hasCustomPrompt="1"/>
          </p:nvPr>
        </p:nvSpPr>
        <p:spPr>
          <a:xfrm>
            <a:off x="6320082" y="3237247"/>
            <a:ext cx="365760" cy="365760"/>
          </a:xfrm>
          <a:prstGeom prst="rect">
            <a:avLst/>
          </a:prstGeom>
        </p:spPr>
        <p:txBody>
          <a:bodyPr anchor="ctr">
            <a:normAutofit/>
          </a:bodyPr>
          <a:lstStyle>
            <a:lvl1pPr algn="ctr">
              <a:defRPr sz="600">
                <a:latin typeface="Mona Sans" pitchFamily="2" charset="77"/>
              </a:defRPr>
            </a:lvl1pPr>
          </a:lstStyle>
          <a:p>
            <a:r>
              <a:rPr lang="en-US" err="1"/>
              <a:t>Octicon</a:t>
            </a:r>
            <a:endParaRPr lang="en-US"/>
          </a:p>
        </p:txBody>
      </p:sp>
      <p:sp>
        <p:nvSpPr>
          <p:cNvPr id="14" name="Text Placeholder 23">
            <a:extLst>
              <a:ext uri="{FF2B5EF4-FFF2-40B4-BE49-F238E27FC236}">
                <a16:creationId xmlns:a16="http://schemas.microsoft.com/office/drawing/2014/main" id="{D94862C4-2159-588B-07B2-67422BF1B0C3}"/>
              </a:ext>
            </a:extLst>
          </p:cNvPr>
          <p:cNvSpPr>
            <a:spLocks noGrp="1"/>
          </p:cNvSpPr>
          <p:nvPr>
            <p:ph type="body" sz="quarter" idx="39" hasCustomPrompt="1"/>
          </p:nvPr>
        </p:nvSpPr>
        <p:spPr>
          <a:xfrm>
            <a:off x="9276615" y="3821924"/>
            <a:ext cx="2517517" cy="457200"/>
          </a:xfrm>
          <a:prstGeom prst="rect">
            <a:avLst/>
          </a:prstGeom>
        </p:spPr>
        <p:txBody>
          <a:bodyPr anchor="b" anchorCtr="0">
            <a:noAutofit/>
          </a:bodyPr>
          <a:lstStyle>
            <a:lvl1pPr marL="0" indent="0" algn="l">
              <a:buNone/>
              <a:defRPr sz="1799" b="0" i="0">
                <a:latin typeface="Mona Sans Display" pitchFamily="2" charset="77"/>
                <a:cs typeface="Mona Sans Display" pitchFamily="2" charset="77"/>
              </a:defRPr>
            </a:lvl1pPr>
            <a:lvl2pPr marL="457017" indent="0">
              <a:buNone/>
              <a:defRPr/>
            </a:lvl2pPr>
            <a:lvl3pPr marL="914034" indent="0">
              <a:buNone/>
              <a:defRPr/>
            </a:lvl3pPr>
            <a:lvl4pPr marL="1371051" indent="0">
              <a:buNone/>
              <a:defRPr/>
            </a:lvl4pPr>
            <a:lvl5pPr marL="1828068" indent="0">
              <a:buNone/>
              <a:defRPr/>
            </a:lvl5pPr>
          </a:lstStyle>
          <a:p>
            <a:pPr lvl="0"/>
            <a:r>
              <a:rPr lang="en-US"/>
              <a:t>Statement 2</a:t>
            </a:r>
          </a:p>
        </p:txBody>
      </p:sp>
      <p:sp>
        <p:nvSpPr>
          <p:cNvPr id="15" name="Text Placeholder 23">
            <a:extLst>
              <a:ext uri="{FF2B5EF4-FFF2-40B4-BE49-F238E27FC236}">
                <a16:creationId xmlns:a16="http://schemas.microsoft.com/office/drawing/2014/main" id="{140FDA8C-A42B-433F-53AD-F1734F2EAC9F}"/>
              </a:ext>
            </a:extLst>
          </p:cNvPr>
          <p:cNvSpPr>
            <a:spLocks noGrp="1"/>
          </p:cNvSpPr>
          <p:nvPr>
            <p:ph type="body" sz="quarter" idx="40" hasCustomPrompt="1"/>
          </p:nvPr>
        </p:nvSpPr>
        <p:spPr>
          <a:xfrm>
            <a:off x="9276615" y="4279124"/>
            <a:ext cx="2517517" cy="1755238"/>
          </a:xfrm>
          <a:prstGeom prst="rect">
            <a:avLst/>
          </a:prstGeom>
        </p:spPr>
        <p:txBody>
          <a:bodyPr anchor="t">
            <a:noAutofit/>
          </a:bodyPr>
          <a:lstStyle>
            <a:lvl1pPr marL="0" indent="0" algn="l">
              <a:buNone/>
              <a:defRPr sz="1599" b="0" i="0">
                <a:solidFill>
                  <a:schemeClr val="bg2"/>
                </a:solidFill>
                <a:latin typeface="Mona Sans" pitchFamily="2" charset="77"/>
                <a:cs typeface="Arial" panose="020B0604020202020204" pitchFamily="34" charset="0"/>
              </a:defRPr>
            </a:lvl1pPr>
            <a:lvl2pPr marL="457017" indent="0">
              <a:buNone/>
              <a:defRPr/>
            </a:lvl2pPr>
            <a:lvl3pPr marL="914034" indent="0">
              <a:buNone/>
              <a:defRPr/>
            </a:lvl3pPr>
            <a:lvl4pPr marL="1371051" indent="0">
              <a:buNone/>
              <a:defRPr/>
            </a:lvl4pPr>
            <a:lvl5pPr marL="1828068" indent="0">
              <a:buNone/>
              <a:defRPr/>
            </a:lvl5pPr>
          </a:lstStyle>
          <a:p>
            <a:pPr lvl="0"/>
            <a:r>
              <a:rPr lang="en-US"/>
              <a:t>Keep your description under three lines of text</a:t>
            </a:r>
          </a:p>
        </p:txBody>
      </p:sp>
      <p:sp>
        <p:nvSpPr>
          <p:cNvPr id="16" name="Picture Placeholder 24">
            <a:extLst>
              <a:ext uri="{FF2B5EF4-FFF2-40B4-BE49-F238E27FC236}">
                <a16:creationId xmlns:a16="http://schemas.microsoft.com/office/drawing/2014/main" id="{2855B2D9-3183-9526-0FF5-FB953819D810}"/>
              </a:ext>
            </a:extLst>
          </p:cNvPr>
          <p:cNvSpPr>
            <a:spLocks noGrp="1"/>
          </p:cNvSpPr>
          <p:nvPr>
            <p:ph type="pic" sz="quarter" idx="41" hasCustomPrompt="1"/>
          </p:nvPr>
        </p:nvSpPr>
        <p:spPr>
          <a:xfrm>
            <a:off x="9272044" y="3237247"/>
            <a:ext cx="365760" cy="365760"/>
          </a:xfrm>
          <a:prstGeom prst="rect">
            <a:avLst/>
          </a:prstGeom>
        </p:spPr>
        <p:txBody>
          <a:bodyPr anchor="ctr">
            <a:normAutofit/>
          </a:bodyPr>
          <a:lstStyle>
            <a:lvl1pPr algn="ctr">
              <a:defRPr sz="600">
                <a:latin typeface="Mona Sans" pitchFamily="2" charset="77"/>
              </a:defRPr>
            </a:lvl1pPr>
          </a:lstStyle>
          <a:p>
            <a:r>
              <a:rPr lang="en-US" err="1"/>
              <a:t>Octicon</a:t>
            </a:r>
            <a:endParaRPr lang="en-US"/>
          </a:p>
        </p:txBody>
      </p:sp>
      <p:sp>
        <p:nvSpPr>
          <p:cNvPr id="2" name="Rectangle 1">
            <a:extLst>
              <a:ext uri="{FF2B5EF4-FFF2-40B4-BE49-F238E27FC236}">
                <a16:creationId xmlns:a16="http://schemas.microsoft.com/office/drawing/2014/main" id="{60399B6D-24CB-35E8-3FE6-F1D53AA719D2}"/>
              </a:ext>
            </a:extLst>
          </p:cNvPr>
          <p:cNvSpPr/>
          <p:nvPr userDrawn="1"/>
        </p:nvSpPr>
        <p:spPr>
          <a:xfrm>
            <a:off x="-63" y="6437150"/>
            <a:ext cx="12192127" cy="18288"/>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3" name="Rectangle 2">
            <a:extLst>
              <a:ext uri="{FF2B5EF4-FFF2-40B4-BE49-F238E27FC236}">
                <a16:creationId xmlns:a16="http://schemas.microsoft.com/office/drawing/2014/main" id="{4A987BCA-D856-2489-C730-F2A9903C0FC7}"/>
              </a:ext>
            </a:extLst>
          </p:cNvPr>
          <p:cNvSpPr/>
          <p:nvPr userDrawn="1"/>
        </p:nvSpPr>
        <p:spPr>
          <a:xfrm>
            <a:off x="11784986" y="6455664"/>
            <a:ext cx="9146" cy="402336"/>
          </a:xfrm>
          <a:prstGeom prst="rect">
            <a:avLst/>
          </a:prstGeom>
          <a:solidFill>
            <a:srgbClr val="90969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pic>
        <p:nvPicPr>
          <p:cNvPr id="6" name="Graphic 5">
            <a:extLst>
              <a:ext uri="{FF2B5EF4-FFF2-40B4-BE49-F238E27FC236}">
                <a16:creationId xmlns:a16="http://schemas.microsoft.com/office/drawing/2014/main" id="{73B249C4-9636-352B-C1CD-7CE53EEE859C}"/>
              </a:ext>
              <a:ext uri="{C183D7F6-B498-43B3-948B-1728B52AA6E4}">
                <adec:decorative xmlns:adec="http://schemas.microsoft.com/office/drawing/2017/decorative" val="1"/>
              </a:ext>
            </a:extLst>
          </p:cNvPr>
          <p:cNvPicPr/>
          <p:nvPr userDrawn="1"/>
        </p:nvPicPr>
        <p:blipFill>
          <a:blip>
            <a:extLst>
              <a:ext uri="{96DAC541-7B7A-43D3-8B79-37D633B846F1}">
                <asvg:svgBlip xmlns:asvg="http://schemas.microsoft.com/office/drawing/2016/SVG/main" r:embed="rId2"/>
              </a:ext>
            </a:extLst>
          </a:blip>
          <a:stretch>
            <a:fillRect/>
          </a:stretch>
        </p:blipFill>
        <p:spPr>
          <a:xfrm>
            <a:off x="11862915" y="6530994"/>
            <a:ext cx="260367" cy="251679"/>
          </a:xfrm>
          <a:prstGeom prst="rect">
            <a:avLst/>
          </a:prstGeom>
        </p:spPr>
      </p:pic>
      <p:sp>
        <p:nvSpPr>
          <p:cNvPr id="7" name="Text Placeholder 13">
            <a:extLst>
              <a:ext uri="{FF2B5EF4-FFF2-40B4-BE49-F238E27FC236}">
                <a16:creationId xmlns:a16="http://schemas.microsoft.com/office/drawing/2014/main" id="{AD78D96B-6B8B-CF67-CC82-F18EF5BDCEC0}"/>
              </a:ext>
            </a:extLst>
          </p:cNvPr>
          <p:cNvSpPr>
            <a:spLocks noGrp="1"/>
          </p:cNvSpPr>
          <p:nvPr>
            <p:ph type="body" sz="quarter" idx="10" hasCustomPrompt="1"/>
          </p:nvPr>
        </p:nvSpPr>
        <p:spPr>
          <a:xfrm>
            <a:off x="188962" y="6595278"/>
            <a:ext cx="11498032" cy="123111"/>
          </a:xfrm>
          <a:prstGeom prst="rect">
            <a:avLst/>
          </a:prstGeom>
        </p:spPr>
        <p:txBody>
          <a:bodyPr lIns="0" tIns="0" rIns="0" bIns="0" anchor="ctr"/>
          <a:lstStyle>
            <a:lvl1pPr algn="r">
              <a:defRPr sz="800" cap="all" baseline="0">
                <a:solidFill>
                  <a:schemeClr val="bg2"/>
                </a:solidFill>
                <a:latin typeface="Mona Sans Mono" pitchFamily="2" charset="77"/>
                <a:cs typeface="Mona Sans Mono" pitchFamily="2" charset="77"/>
              </a:defRPr>
            </a:lvl1pPr>
          </a:lstStyle>
          <a:p>
            <a:pPr lvl="0"/>
            <a:r>
              <a:rPr lang="en-US"/>
              <a:t>OPTIONAL</a:t>
            </a:r>
          </a:p>
        </p:txBody>
      </p:sp>
      <p:sp>
        <p:nvSpPr>
          <p:cNvPr id="8" name="Text Placeholder 6">
            <a:extLst>
              <a:ext uri="{FF2B5EF4-FFF2-40B4-BE49-F238E27FC236}">
                <a16:creationId xmlns:a16="http://schemas.microsoft.com/office/drawing/2014/main" id="{331355E7-E649-09D8-D85D-0924DD8B1B67}"/>
              </a:ext>
            </a:extLst>
          </p:cNvPr>
          <p:cNvSpPr>
            <a:spLocks noGrp="1"/>
          </p:cNvSpPr>
          <p:nvPr>
            <p:ph type="body" sz="quarter" idx="48" hasCustomPrompt="1"/>
          </p:nvPr>
        </p:nvSpPr>
        <p:spPr>
          <a:xfrm>
            <a:off x="6322282" y="796205"/>
            <a:ext cx="5474049" cy="2029968"/>
          </a:xfrm>
          <a:prstGeom prst="rect">
            <a:avLst/>
          </a:prstGeom>
        </p:spPr>
        <p:txBody>
          <a:bodyPr lIns="0" tIns="0" rIns="0" bIns="0"/>
          <a:lstStyle>
            <a:lvl1pPr>
              <a:defRPr sz="4800">
                <a:latin typeface="+mj-lt"/>
              </a:defRPr>
            </a:lvl1pPr>
          </a:lstStyle>
          <a:p>
            <a:pPr lvl="0"/>
            <a:r>
              <a:rPr lang="en-US"/>
              <a:t>Title should be less than 10 words</a:t>
            </a:r>
          </a:p>
        </p:txBody>
      </p:sp>
    </p:spTree>
    <p:extLst>
      <p:ext uri="{BB962C8B-B14F-4D97-AF65-F5344CB8AC3E}">
        <p14:creationId xmlns:p14="http://schemas.microsoft.com/office/powerpoint/2010/main" val="310194020"/>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Large number">
    <p:bg>
      <p:bgPr>
        <a:solidFill>
          <a:srgbClr val="101411"/>
        </a:solidFill>
        <a:effectLst/>
      </p:bgPr>
    </p:bg>
    <p:spTree>
      <p:nvGrpSpPr>
        <p:cNvPr id="1" name=""/>
        <p:cNvGrpSpPr/>
        <p:nvPr/>
      </p:nvGrpSpPr>
      <p:grpSpPr>
        <a:xfrm>
          <a:off x="0" y="0"/>
          <a:ext cx="0" cy="0"/>
          <a:chOff x="0" y="0"/>
          <a:chExt cx="0" cy="0"/>
        </a:xfrm>
      </p:grpSpPr>
      <p:sp>
        <p:nvSpPr>
          <p:cNvPr id="3" name="Text Placeholder 23">
            <a:extLst>
              <a:ext uri="{FF2B5EF4-FFF2-40B4-BE49-F238E27FC236}">
                <a16:creationId xmlns:a16="http://schemas.microsoft.com/office/drawing/2014/main" id="{53F6A73A-CC16-F83C-46D3-9A149F5CD271}"/>
              </a:ext>
            </a:extLst>
          </p:cNvPr>
          <p:cNvSpPr>
            <a:spLocks noGrp="1"/>
          </p:cNvSpPr>
          <p:nvPr>
            <p:ph type="body" sz="quarter" idx="26" hasCustomPrompt="1"/>
          </p:nvPr>
        </p:nvSpPr>
        <p:spPr>
          <a:xfrm>
            <a:off x="1757801" y="4595327"/>
            <a:ext cx="8676402" cy="1287624"/>
          </a:xfrm>
          <a:prstGeom prst="rect">
            <a:avLst/>
          </a:prstGeom>
        </p:spPr>
        <p:txBody>
          <a:bodyPr anchor="t" anchorCtr="0">
            <a:noAutofit/>
          </a:bodyPr>
          <a:lstStyle>
            <a:lvl1pPr marL="0" indent="0" algn="ctr">
              <a:buNone/>
              <a:defRPr sz="2399" b="0" i="0">
                <a:solidFill>
                  <a:schemeClr val="bg2"/>
                </a:solidFill>
                <a:latin typeface="Mona Sans" pitchFamily="2" charset="77"/>
                <a:cs typeface="Arial" panose="020B0604020202020204" pitchFamily="34" charset="0"/>
              </a:defRPr>
            </a:lvl1pPr>
            <a:lvl2pPr marL="457017" indent="0">
              <a:buNone/>
              <a:defRPr/>
            </a:lvl2pPr>
            <a:lvl3pPr marL="914034" indent="0">
              <a:buNone/>
              <a:defRPr/>
            </a:lvl3pPr>
            <a:lvl4pPr marL="1371051" indent="0">
              <a:buNone/>
              <a:defRPr/>
            </a:lvl4pPr>
            <a:lvl5pPr marL="1828068" indent="0">
              <a:buNone/>
              <a:defRPr/>
            </a:lvl5pPr>
          </a:lstStyle>
          <a:p>
            <a:pPr lvl="0"/>
            <a:r>
              <a:rPr lang="en-US"/>
              <a:t>And/or statement here</a:t>
            </a:r>
          </a:p>
        </p:txBody>
      </p:sp>
      <p:sp>
        <p:nvSpPr>
          <p:cNvPr id="4" name="Text Placeholder 23">
            <a:extLst>
              <a:ext uri="{FF2B5EF4-FFF2-40B4-BE49-F238E27FC236}">
                <a16:creationId xmlns:a16="http://schemas.microsoft.com/office/drawing/2014/main" id="{702F878B-2FC5-4258-5E9F-891B449BEEB1}"/>
              </a:ext>
            </a:extLst>
          </p:cNvPr>
          <p:cNvSpPr>
            <a:spLocks noGrp="1"/>
          </p:cNvSpPr>
          <p:nvPr>
            <p:ph type="body" sz="quarter" idx="27" hasCustomPrompt="1"/>
          </p:nvPr>
        </p:nvSpPr>
        <p:spPr>
          <a:xfrm>
            <a:off x="1757800" y="1108418"/>
            <a:ext cx="8676402" cy="1287624"/>
          </a:xfrm>
          <a:prstGeom prst="rect">
            <a:avLst/>
          </a:prstGeom>
        </p:spPr>
        <p:txBody>
          <a:bodyPr anchor="b" anchorCtr="0">
            <a:noAutofit/>
          </a:bodyPr>
          <a:lstStyle>
            <a:lvl1pPr marL="0" indent="0" algn="ctr">
              <a:buNone/>
              <a:defRPr sz="2399" b="0" i="0">
                <a:solidFill>
                  <a:schemeClr val="bg2"/>
                </a:solidFill>
                <a:latin typeface="Mona Sans" pitchFamily="2" charset="77"/>
                <a:cs typeface="Arial" panose="020B0604020202020204" pitchFamily="34" charset="0"/>
              </a:defRPr>
            </a:lvl1pPr>
            <a:lvl2pPr marL="457017" indent="0">
              <a:buNone/>
              <a:defRPr/>
            </a:lvl2pPr>
            <a:lvl3pPr marL="914034" indent="0">
              <a:buNone/>
              <a:defRPr/>
            </a:lvl3pPr>
            <a:lvl4pPr marL="1371051" indent="0">
              <a:buNone/>
              <a:defRPr/>
            </a:lvl4pPr>
            <a:lvl5pPr marL="1828068" indent="0">
              <a:buNone/>
              <a:defRPr/>
            </a:lvl5pPr>
          </a:lstStyle>
          <a:p>
            <a:pPr lvl="0"/>
            <a:r>
              <a:rPr lang="en-US"/>
              <a:t>Statement here</a:t>
            </a:r>
          </a:p>
        </p:txBody>
      </p:sp>
      <p:sp>
        <p:nvSpPr>
          <p:cNvPr id="5" name="Rectangle 4">
            <a:extLst>
              <a:ext uri="{FF2B5EF4-FFF2-40B4-BE49-F238E27FC236}">
                <a16:creationId xmlns:a16="http://schemas.microsoft.com/office/drawing/2014/main" id="{0E1FA063-A1C4-9E0B-5C21-85B2D5E365AE}"/>
              </a:ext>
            </a:extLst>
          </p:cNvPr>
          <p:cNvSpPr/>
          <p:nvPr userDrawn="1"/>
        </p:nvSpPr>
        <p:spPr>
          <a:xfrm>
            <a:off x="-63" y="6437150"/>
            <a:ext cx="12192127" cy="18288"/>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10" name="Rectangle 9">
            <a:extLst>
              <a:ext uri="{FF2B5EF4-FFF2-40B4-BE49-F238E27FC236}">
                <a16:creationId xmlns:a16="http://schemas.microsoft.com/office/drawing/2014/main" id="{7B4C3EBD-375B-5A88-D440-4FEAC0A080EB}"/>
              </a:ext>
            </a:extLst>
          </p:cNvPr>
          <p:cNvSpPr/>
          <p:nvPr userDrawn="1"/>
        </p:nvSpPr>
        <p:spPr>
          <a:xfrm>
            <a:off x="11784986" y="6455664"/>
            <a:ext cx="9146" cy="402336"/>
          </a:xfrm>
          <a:prstGeom prst="rect">
            <a:avLst/>
          </a:prstGeom>
          <a:solidFill>
            <a:srgbClr val="90969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pic>
        <p:nvPicPr>
          <p:cNvPr id="11" name="Graphic 10">
            <a:extLst>
              <a:ext uri="{FF2B5EF4-FFF2-40B4-BE49-F238E27FC236}">
                <a16:creationId xmlns:a16="http://schemas.microsoft.com/office/drawing/2014/main" id="{04DD7237-3CB9-283E-AD6D-799A613B2D08}"/>
              </a:ext>
              <a:ext uri="{C183D7F6-B498-43B3-948B-1728B52AA6E4}">
                <adec:decorative xmlns:adec="http://schemas.microsoft.com/office/drawing/2017/decorative" val="1"/>
              </a:ext>
            </a:extLst>
          </p:cNvPr>
          <p:cNvPicPr/>
          <p:nvPr userDrawn="1"/>
        </p:nvPicPr>
        <p:blipFill>
          <a:blip>
            <a:extLst>
              <a:ext uri="{96DAC541-7B7A-43D3-8B79-37D633B846F1}">
                <asvg:svgBlip xmlns:asvg="http://schemas.microsoft.com/office/drawing/2016/SVG/main" r:embed="rId2"/>
              </a:ext>
            </a:extLst>
          </a:blip>
          <a:stretch>
            <a:fillRect/>
          </a:stretch>
        </p:blipFill>
        <p:spPr>
          <a:xfrm>
            <a:off x="11862915" y="6530994"/>
            <a:ext cx="260367" cy="251679"/>
          </a:xfrm>
          <a:prstGeom prst="rect">
            <a:avLst/>
          </a:prstGeom>
        </p:spPr>
      </p:pic>
      <p:sp>
        <p:nvSpPr>
          <p:cNvPr id="12" name="Text Placeholder 13">
            <a:extLst>
              <a:ext uri="{FF2B5EF4-FFF2-40B4-BE49-F238E27FC236}">
                <a16:creationId xmlns:a16="http://schemas.microsoft.com/office/drawing/2014/main" id="{8B9438E1-F29D-33C6-881D-ED8EB64D3215}"/>
              </a:ext>
            </a:extLst>
          </p:cNvPr>
          <p:cNvSpPr>
            <a:spLocks noGrp="1"/>
          </p:cNvSpPr>
          <p:nvPr>
            <p:ph type="body" sz="quarter" idx="35" hasCustomPrompt="1"/>
          </p:nvPr>
        </p:nvSpPr>
        <p:spPr>
          <a:xfrm>
            <a:off x="188962" y="6595278"/>
            <a:ext cx="11498032" cy="123111"/>
          </a:xfrm>
          <a:prstGeom prst="rect">
            <a:avLst/>
          </a:prstGeom>
        </p:spPr>
        <p:txBody>
          <a:bodyPr lIns="0" tIns="0" rIns="0" bIns="0" anchor="ctr"/>
          <a:lstStyle>
            <a:lvl1pPr algn="r">
              <a:defRPr sz="800" cap="all" baseline="0">
                <a:solidFill>
                  <a:schemeClr val="bg2"/>
                </a:solidFill>
                <a:latin typeface="Mona Sans Mono" pitchFamily="2" charset="77"/>
                <a:cs typeface="Mona Sans Mono" pitchFamily="2" charset="77"/>
              </a:defRPr>
            </a:lvl1pPr>
          </a:lstStyle>
          <a:p>
            <a:pPr lvl="0"/>
            <a:r>
              <a:rPr lang="en-US"/>
              <a:t>OPTIONAL</a:t>
            </a:r>
          </a:p>
        </p:txBody>
      </p:sp>
      <p:sp>
        <p:nvSpPr>
          <p:cNvPr id="8" name="Text Placeholder 7">
            <a:extLst>
              <a:ext uri="{FF2B5EF4-FFF2-40B4-BE49-F238E27FC236}">
                <a16:creationId xmlns:a16="http://schemas.microsoft.com/office/drawing/2014/main" id="{5919DEDF-0DF7-F12E-473B-AC774E931DF1}"/>
              </a:ext>
            </a:extLst>
          </p:cNvPr>
          <p:cNvSpPr>
            <a:spLocks noGrp="1"/>
          </p:cNvSpPr>
          <p:nvPr>
            <p:ph type="body" sz="quarter" idx="36" hasCustomPrompt="1"/>
          </p:nvPr>
        </p:nvSpPr>
        <p:spPr>
          <a:xfrm>
            <a:off x="1757798" y="2396043"/>
            <a:ext cx="8676402" cy="2199059"/>
          </a:xfrm>
          <a:prstGeom prst="rect">
            <a:avLst/>
          </a:prstGeom>
        </p:spPr>
        <p:txBody>
          <a:bodyPr lIns="0" tIns="0" rIns="0" bIns="0" anchor="ctr"/>
          <a:lstStyle>
            <a:lvl1pPr algn="ctr">
              <a:defRPr sz="16000" b="1">
                <a:latin typeface="+mj-lt"/>
              </a:defRPr>
            </a:lvl1pPr>
          </a:lstStyle>
          <a:p>
            <a:pPr lvl="0"/>
            <a:r>
              <a:rPr lang="en-US"/>
              <a:t>XXM</a:t>
            </a:r>
          </a:p>
        </p:txBody>
      </p:sp>
    </p:spTree>
    <p:extLst>
      <p:ext uri="{BB962C8B-B14F-4D97-AF65-F5344CB8AC3E}">
        <p14:creationId xmlns:p14="http://schemas.microsoft.com/office/powerpoint/2010/main" val="2084845311"/>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wo large numbers">
    <p:bg>
      <p:bgPr>
        <a:solidFill>
          <a:srgbClr val="101411"/>
        </a:solidFill>
        <a:effectLst/>
      </p:bgPr>
    </p:bg>
    <p:spTree>
      <p:nvGrpSpPr>
        <p:cNvPr id="1" name=""/>
        <p:cNvGrpSpPr/>
        <p:nvPr/>
      </p:nvGrpSpPr>
      <p:grpSpPr>
        <a:xfrm>
          <a:off x="0" y="0"/>
          <a:ext cx="0" cy="0"/>
          <a:chOff x="0" y="0"/>
          <a:chExt cx="0" cy="0"/>
        </a:xfrm>
      </p:grpSpPr>
      <p:sp>
        <p:nvSpPr>
          <p:cNvPr id="10" name="Text Placeholder 23">
            <a:extLst>
              <a:ext uri="{FF2B5EF4-FFF2-40B4-BE49-F238E27FC236}">
                <a16:creationId xmlns:a16="http://schemas.microsoft.com/office/drawing/2014/main" id="{500678DC-DFEA-C87C-3A19-6BE840FC8DF0}"/>
              </a:ext>
            </a:extLst>
          </p:cNvPr>
          <p:cNvSpPr>
            <a:spLocks noGrp="1"/>
          </p:cNvSpPr>
          <p:nvPr>
            <p:ph type="body" sz="quarter" idx="26" hasCustomPrompt="1"/>
          </p:nvPr>
        </p:nvSpPr>
        <p:spPr>
          <a:xfrm>
            <a:off x="795435" y="4560336"/>
            <a:ext cx="5090871" cy="1287624"/>
          </a:xfrm>
          <a:prstGeom prst="rect">
            <a:avLst/>
          </a:prstGeom>
        </p:spPr>
        <p:txBody>
          <a:bodyPr anchor="t" anchorCtr="0">
            <a:noAutofit/>
          </a:bodyPr>
          <a:lstStyle>
            <a:lvl1pPr marL="0" indent="0" algn="ctr">
              <a:buNone/>
              <a:defRPr sz="1799" b="0" i="0">
                <a:solidFill>
                  <a:schemeClr val="bg2"/>
                </a:solidFill>
                <a:latin typeface="Mona Sans" pitchFamily="2" charset="77"/>
                <a:cs typeface="Mona Sans" pitchFamily="2" charset="77"/>
              </a:defRPr>
            </a:lvl1pPr>
            <a:lvl2pPr marL="457017" indent="0">
              <a:buNone/>
              <a:defRPr/>
            </a:lvl2pPr>
            <a:lvl3pPr marL="914034" indent="0">
              <a:buNone/>
              <a:defRPr/>
            </a:lvl3pPr>
            <a:lvl4pPr marL="1371051" indent="0">
              <a:buNone/>
              <a:defRPr/>
            </a:lvl4pPr>
            <a:lvl5pPr marL="1828068" indent="0">
              <a:buNone/>
              <a:defRPr/>
            </a:lvl5pPr>
          </a:lstStyle>
          <a:p>
            <a:pPr lvl="0"/>
            <a:r>
              <a:rPr lang="en-US"/>
              <a:t>And/or statement here</a:t>
            </a:r>
          </a:p>
        </p:txBody>
      </p:sp>
      <p:sp>
        <p:nvSpPr>
          <p:cNvPr id="11" name="Text Placeholder 23">
            <a:extLst>
              <a:ext uri="{FF2B5EF4-FFF2-40B4-BE49-F238E27FC236}">
                <a16:creationId xmlns:a16="http://schemas.microsoft.com/office/drawing/2014/main" id="{04EA121F-75D6-1A22-C6AF-42065EDCDA61}"/>
              </a:ext>
            </a:extLst>
          </p:cNvPr>
          <p:cNvSpPr>
            <a:spLocks noGrp="1"/>
          </p:cNvSpPr>
          <p:nvPr>
            <p:ph type="body" sz="quarter" idx="27" hasCustomPrompt="1"/>
          </p:nvPr>
        </p:nvSpPr>
        <p:spPr>
          <a:xfrm>
            <a:off x="6303608" y="4560336"/>
            <a:ext cx="5090871" cy="1287624"/>
          </a:xfrm>
          <a:prstGeom prst="rect">
            <a:avLst/>
          </a:prstGeom>
        </p:spPr>
        <p:txBody>
          <a:bodyPr anchor="t" anchorCtr="0">
            <a:noAutofit/>
          </a:bodyPr>
          <a:lstStyle>
            <a:lvl1pPr marL="0" indent="0" algn="ctr">
              <a:buNone/>
              <a:defRPr sz="1799" b="0" i="0">
                <a:solidFill>
                  <a:schemeClr val="bg2"/>
                </a:solidFill>
                <a:latin typeface="Mona Sans" pitchFamily="2" charset="77"/>
                <a:cs typeface="Mona Sans" pitchFamily="2" charset="77"/>
              </a:defRPr>
            </a:lvl1pPr>
            <a:lvl2pPr marL="457017" indent="0">
              <a:buNone/>
              <a:defRPr/>
            </a:lvl2pPr>
            <a:lvl3pPr marL="914034" indent="0">
              <a:buNone/>
              <a:defRPr/>
            </a:lvl3pPr>
            <a:lvl4pPr marL="1371051" indent="0">
              <a:buNone/>
              <a:defRPr/>
            </a:lvl4pPr>
            <a:lvl5pPr marL="1828068" indent="0">
              <a:buNone/>
              <a:defRPr/>
            </a:lvl5pPr>
          </a:lstStyle>
          <a:p>
            <a:pPr lvl="0"/>
            <a:r>
              <a:rPr lang="en-US"/>
              <a:t>And/or statement here</a:t>
            </a:r>
          </a:p>
        </p:txBody>
      </p:sp>
      <p:sp>
        <p:nvSpPr>
          <p:cNvPr id="13" name="Text Placeholder 23">
            <a:extLst>
              <a:ext uri="{FF2B5EF4-FFF2-40B4-BE49-F238E27FC236}">
                <a16:creationId xmlns:a16="http://schemas.microsoft.com/office/drawing/2014/main" id="{BD93148E-2E4B-86AF-9BE4-BD9EDACECDA3}"/>
              </a:ext>
            </a:extLst>
          </p:cNvPr>
          <p:cNvSpPr>
            <a:spLocks noGrp="1"/>
          </p:cNvSpPr>
          <p:nvPr>
            <p:ph type="body" sz="quarter" idx="29" hasCustomPrompt="1"/>
          </p:nvPr>
        </p:nvSpPr>
        <p:spPr>
          <a:xfrm>
            <a:off x="795435" y="1114426"/>
            <a:ext cx="5090871" cy="1287624"/>
          </a:xfrm>
          <a:prstGeom prst="rect">
            <a:avLst/>
          </a:prstGeom>
        </p:spPr>
        <p:txBody>
          <a:bodyPr anchor="b" anchorCtr="0">
            <a:noAutofit/>
          </a:bodyPr>
          <a:lstStyle>
            <a:lvl1pPr marL="0" indent="0" algn="ctr">
              <a:buNone/>
              <a:defRPr sz="1799" b="0" i="0">
                <a:solidFill>
                  <a:schemeClr val="bg2"/>
                </a:solidFill>
                <a:latin typeface="Mona Sans" pitchFamily="2" charset="77"/>
                <a:cs typeface="Mona Sans" pitchFamily="2" charset="77"/>
              </a:defRPr>
            </a:lvl1pPr>
            <a:lvl2pPr marL="457017" indent="0">
              <a:buNone/>
              <a:defRPr/>
            </a:lvl2pPr>
            <a:lvl3pPr marL="914034" indent="0">
              <a:buNone/>
              <a:defRPr/>
            </a:lvl3pPr>
            <a:lvl4pPr marL="1371051" indent="0">
              <a:buNone/>
              <a:defRPr/>
            </a:lvl4pPr>
            <a:lvl5pPr marL="1828068" indent="0">
              <a:buNone/>
              <a:defRPr/>
            </a:lvl5pPr>
          </a:lstStyle>
          <a:p>
            <a:pPr lvl="0"/>
            <a:r>
              <a:rPr lang="en-US"/>
              <a:t>Statement here</a:t>
            </a:r>
          </a:p>
        </p:txBody>
      </p:sp>
      <p:sp>
        <p:nvSpPr>
          <p:cNvPr id="14" name="Text Placeholder 23">
            <a:extLst>
              <a:ext uri="{FF2B5EF4-FFF2-40B4-BE49-F238E27FC236}">
                <a16:creationId xmlns:a16="http://schemas.microsoft.com/office/drawing/2014/main" id="{FB82D546-50C2-CF78-C83D-207227B38032}"/>
              </a:ext>
            </a:extLst>
          </p:cNvPr>
          <p:cNvSpPr>
            <a:spLocks noGrp="1"/>
          </p:cNvSpPr>
          <p:nvPr>
            <p:ph type="body" sz="quarter" idx="30" hasCustomPrompt="1"/>
          </p:nvPr>
        </p:nvSpPr>
        <p:spPr>
          <a:xfrm>
            <a:off x="6303608" y="1114426"/>
            <a:ext cx="5090871" cy="1287624"/>
          </a:xfrm>
          <a:prstGeom prst="rect">
            <a:avLst/>
          </a:prstGeom>
        </p:spPr>
        <p:txBody>
          <a:bodyPr anchor="b" anchorCtr="0">
            <a:noAutofit/>
          </a:bodyPr>
          <a:lstStyle>
            <a:lvl1pPr marL="0" indent="0" algn="ctr">
              <a:buNone/>
              <a:defRPr sz="1799" b="0" i="0">
                <a:solidFill>
                  <a:schemeClr val="bg2"/>
                </a:solidFill>
                <a:latin typeface="Mona Sans" pitchFamily="2" charset="77"/>
                <a:cs typeface="Mona Sans" pitchFamily="2" charset="77"/>
              </a:defRPr>
            </a:lvl1pPr>
            <a:lvl2pPr marL="457017" indent="0">
              <a:buNone/>
              <a:defRPr/>
            </a:lvl2pPr>
            <a:lvl3pPr marL="914034" indent="0">
              <a:buNone/>
              <a:defRPr/>
            </a:lvl3pPr>
            <a:lvl4pPr marL="1371051" indent="0">
              <a:buNone/>
              <a:defRPr/>
            </a:lvl4pPr>
            <a:lvl5pPr marL="1828068" indent="0">
              <a:buNone/>
              <a:defRPr/>
            </a:lvl5pPr>
          </a:lstStyle>
          <a:p>
            <a:pPr lvl="0"/>
            <a:r>
              <a:rPr lang="en-US"/>
              <a:t>Statement here</a:t>
            </a:r>
          </a:p>
        </p:txBody>
      </p:sp>
      <p:sp>
        <p:nvSpPr>
          <p:cNvPr id="2" name="Rectangle 1">
            <a:extLst>
              <a:ext uri="{FF2B5EF4-FFF2-40B4-BE49-F238E27FC236}">
                <a16:creationId xmlns:a16="http://schemas.microsoft.com/office/drawing/2014/main" id="{B955A949-BEA9-FF7C-B015-F7A1420B4D51}"/>
              </a:ext>
            </a:extLst>
          </p:cNvPr>
          <p:cNvSpPr/>
          <p:nvPr userDrawn="1"/>
        </p:nvSpPr>
        <p:spPr>
          <a:xfrm>
            <a:off x="-63" y="6437150"/>
            <a:ext cx="12192127" cy="18288"/>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3" name="Rectangle 2">
            <a:extLst>
              <a:ext uri="{FF2B5EF4-FFF2-40B4-BE49-F238E27FC236}">
                <a16:creationId xmlns:a16="http://schemas.microsoft.com/office/drawing/2014/main" id="{C470A96B-5D0D-7B43-3366-2E4FEEE73EF8}"/>
              </a:ext>
            </a:extLst>
          </p:cNvPr>
          <p:cNvSpPr/>
          <p:nvPr userDrawn="1"/>
        </p:nvSpPr>
        <p:spPr>
          <a:xfrm>
            <a:off x="11784986" y="6455664"/>
            <a:ext cx="9146" cy="402336"/>
          </a:xfrm>
          <a:prstGeom prst="rect">
            <a:avLst/>
          </a:prstGeom>
          <a:solidFill>
            <a:srgbClr val="90969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pic>
        <p:nvPicPr>
          <p:cNvPr id="4" name="Graphic 3">
            <a:extLst>
              <a:ext uri="{FF2B5EF4-FFF2-40B4-BE49-F238E27FC236}">
                <a16:creationId xmlns:a16="http://schemas.microsoft.com/office/drawing/2014/main" id="{2FE50981-70D1-F171-7765-AA3C155EDE95}"/>
              </a:ext>
              <a:ext uri="{C183D7F6-B498-43B3-948B-1728B52AA6E4}">
                <adec:decorative xmlns:adec="http://schemas.microsoft.com/office/drawing/2017/decorative" val="1"/>
              </a:ext>
            </a:extLst>
          </p:cNvPr>
          <p:cNvPicPr/>
          <p:nvPr userDrawn="1"/>
        </p:nvPicPr>
        <p:blipFill>
          <a:blip>
            <a:extLst>
              <a:ext uri="{96DAC541-7B7A-43D3-8B79-37D633B846F1}">
                <asvg:svgBlip xmlns:asvg="http://schemas.microsoft.com/office/drawing/2016/SVG/main" r:embed="rId2"/>
              </a:ext>
            </a:extLst>
          </a:blip>
          <a:stretch>
            <a:fillRect/>
          </a:stretch>
        </p:blipFill>
        <p:spPr>
          <a:xfrm>
            <a:off x="11862915" y="6530994"/>
            <a:ext cx="260367" cy="251679"/>
          </a:xfrm>
          <a:prstGeom prst="rect">
            <a:avLst/>
          </a:prstGeom>
        </p:spPr>
      </p:pic>
      <p:sp>
        <p:nvSpPr>
          <p:cNvPr id="15" name="Text Placeholder 13">
            <a:extLst>
              <a:ext uri="{FF2B5EF4-FFF2-40B4-BE49-F238E27FC236}">
                <a16:creationId xmlns:a16="http://schemas.microsoft.com/office/drawing/2014/main" id="{7A418F2A-A2DF-3D6F-9A6B-90742E282574}"/>
              </a:ext>
            </a:extLst>
          </p:cNvPr>
          <p:cNvSpPr>
            <a:spLocks noGrp="1"/>
          </p:cNvSpPr>
          <p:nvPr>
            <p:ph type="body" sz="quarter" idx="35" hasCustomPrompt="1"/>
          </p:nvPr>
        </p:nvSpPr>
        <p:spPr>
          <a:xfrm>
            <a:off x="188962" y="6595278"/>
            <a:ext cx="11498032" cy="123111"/>
          </a:xfrm>
          <a:prstGeom prst="rect">
            <a:avLst/>
          </a:prstGeom>
        </p:spPr>
        <p:txBody>
          <a:bodyPr lIns="0" tIns="0" rIns="0" bIns="0" anchor="ctr"/>
          <a:lstStyle>
            <a:lvl1pPr algn="r">
              <a:defRPr sz="800" cap="all" baseline="0">
                <a:solidFill>
                  <a:schemeClr val="bg2"/>
                </a:solidFill>
                <a:latin typeface="Mona Sans Mono" pitchFamily="2" charset="77"/>
                <a:cs typeface="Mona Sans Mono" pitchFamily="2" charset="77"/>
              </a:defRPr>
            </a:lvl1pPr>
          </a:lstStyle>
          <a:p>
            <a:pPr lvl="0"/>
            <a:r>
              <a:rPr lang="en-US"/>
              <a:t>OPTIONAL</a:t>
            </a:r>
          </a:p>
        </p:txBody>
      </p:sp>
      <p:sp>
        <p:nvSpPr>
          <p:cNvPr id="6" name="Text Placeholder 7">
            <a:extLst>
              <a:ext uri="{FF2B5EF4-FFF2-40B4-BE49-F238E27FC236}">
                <a16:creationId xmlns:a16="http://schemas.microsoft.com/office/drawing/2014/main" id="{8F1CD693-A017-4C86-C037-C4A65EECC241}"/>
              </a:ext>
            </a:extLst>
          </p:cNvPr>
          <p:cNvSpPr>
            <a:spLocks noGrp="1"/>
          </p:cNvSpPr>
          <p:nvPr>
            <p:ph type="body" sz="quarter" idx="36" hasCustomPrompt="1"/>
          </p:nvPr>
        </p:nvSpPr>
        <p:spPr>
          <a:xfrm>
            <a:off x="795435" y="2396043"/>
            <a:ext cx="5090870" cy="2108310"/>
          </a:xfrm>
          <a:prstGeom prst="rect">
            <a:avLst/>
          </a:prstGeom>
        </p:spPr>
        <p:txBody>
          <a:bodyPr lIns="0" tIns="0" rIns="0" bIns="0" anchor="ctr"/>
          <a:lstStyle>
            <a:lvl1pPr algn="ctr">
              <a:defRPr sz="12000" b="1">
                <a:latin typeface="+mj-lt"/>
              </a:defRPr>
            </a:lvl1pPr>
          </a:lstStyle>
          <a:p>
            <a:pPr lvl="0"/>
            <a:r>
              <a:rPr lang="en-US"/>
              <a:t>XXM</a:t>
            </a:r>
          </a:p>
        </p:txBody>
      </p:sp>
      <p:sp>
        <p:nvSpPr>
          <p:cNvPr id="7" name="Text Placeholder 7">
            <a:extLst>
              <a:ext uri="{FF2B5EF4-FFF2-40B4-BE49-F238E27FC236}">
                <a16:creationId xmlns:a16="http://schemas.microsoft.com/office/drawing/2014/main" id="{D8BE9868-8A8F-2F29-E110-AF545F68CA2A}"/>
              </a:ext>
            </a:extLst>
          </p:cNvPr>
          <p:cNvSpPr>
            <a:spLocks noGrp="1"/>
          </p:cNvSpPr>
          <p:nvPr>
            <p:ph type="body" sz="quarter" idx="37" hasCustomPrompt="1"/>
          </p:nvPr>
        </p:nvSpPr>
        <p:spPr>
          <a:xfrm>
            <a:off x="6303608" y="2396043"/>
            <a:ext cx="5090870" cy="2108310"/>
          </a:xfrm>
          <a:prstGeom prst="rect">
            <a:avLst/>
          </a:prstGeom>
        </p:spPr>
        <p:txBody>
          <a:bodyPr lIns="0" tIns="0" rIns="0" bIns="0" anchor="ctr"/>
          <a:lstStyle>
            <a:lvl1pPr algn="ctr">
              <a:defRPr sz="12000" b="1">
                <a:latin typeface="+mj-lt"/>
              </a:defRPr>
            </a:lvl1pPr>
          </a:lstStyle>
          <a:p>
            <a:pPr lvl="0"/>
            <a:r>
              <a:rPr lang="en-US"/>
              <a:t>XXM</a:t>
            </a:r>
          </a:p>
        </p:txBody>
      </p:sp>
    </p:spTree>
    <p:extLst>
      <p:ext uri="{BB962C8B-B14F-4D97-AF65-F5344CB8AC3E}">
        <p14:creationId xmlns:p14="http://schemas.microsoft.com/office/powerpoint/2010/main" val="2715539652"/>
      </p:ext>
    </p:extLst>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hree large numbers">
    <p:bg>
      <p:bgPr>
        <a:solidFill>
          <a:srgbClr val="101411"/>
        </a:solidFill>
        <a:effectLst/>
      </p:bgPr>
    </p:bg>
    <p:spTree>
      <p:nvGrpSpPr>
        <p:cNvPr id="1" name=""/>
        <p:cNvGrpSpPr/>
        <p:nvPr/>
      </p:nvGrpSpPr>
      <p:grpSpPr>
        <a:xfrm>
          <a:off x="0" y="0"/>
          <a:ext cx="0" cy="0"/>
          <a:chOff x="0" y="0"/>
          <a:chExt cx="0" cy="0"/>
        </a:xfrm>
      </p:grpSpPr>
      <p:sp>
        <p:nvSpPr>
          <p:cNvPr id="3" name="Text Placeholder 23">
            <a:extLst>
              <a:ext uri="{FF2B5EF4-FFF2-40B4-BE49-F238E27FC236}">
                <a16:creationId xmlns:a16="http://schemas.microsoft.com/office/drawing/2014/main" id="{D9DF57F3-1E44-C033-5023-8EF713AC4B76}"/>
              </a:ext>
            </a:extLst>
          </p:cNvPr>
          <p:cNvSpPr>
            <a:spLocks noGrp="1"/>
          </p:cNvSpPr>
          <p:nvPr>
            <p:ph type="body" sz="quarter" idx="26" hasCustomPrompt="1"/>
          </p:nvPr>
        </p:nvSpPr>
        <p:spPr>
          <a:xfrm>
            <a:off x="407892" y="4099039"/>
            <a:ext cx="3523779" cy="588253"/>
          </a:xfrm>
          <a:prstGeom prst="rect">
            <a:avLst/>
          </a:prstGeom>
        </p:spPr>
        <p:txBody>
          <a:bodyPr anchor="t" anchorCtr="0">
            <a:noAutofit/>
          </a:bodyPr>
          <a:lstStyle>
            <a:lvl1pPr marL="0" indent="0" algn="ctr">
              <a:buNone/>
              <a:defRPr sz="1799" b="0" i="0">
                <a:solidFill>
                  <a:schemeClr val="bg2"/>
                </a:solidFill>
                <a:latin typeface="Mona Sans" pitchFamily="2" charset="77"/>
                <a:cs typeface="Arial" panose="020B0604020202020204" pitchFamily="34" charset="0"/>
              </a:defRPr>
            </a:lvl1pPr>
            <a:lvl2pPr marL="457017" indent="0">
              <a:buNone/>
              <a:defRPr/>
            </a:lvl2pPr>
            <a:lvl3pPr marL="914034" indent="0">
              <a:buNone/>
              <a:defRPr/>
            </a:lvl3pPr>
            <a:lvl4pPr marL="1371051" indent="0">
              <a:buNone/>
              <a:defRPr/>
            </a:lvl4pPr>
            <a:lvl5pPr marL="1828068" indent="0">
              <a:buNone/>
              <a:defRPr/>
            </a:lvl5pPr>
          </a:lstStyle>
          <a:p>
            <a:pPr lvl="0"/>
            <a:r>
              <a:rPr lang="en-US"/>
              <a:t>And/or statement here</a:t>
            </a:r>
          </a:p>
        </p:txBody>
      </p:sp>
      <p:sp>
        <p:nvSpPr>
          <p:cNvPr id="4" name="Text Placeholder 23">
            <a:extLst>
              <a:ext uri="{FF2B5EF4-FFF2-40B4-BE49-F238E27FC236}">
                <a16:creationId xmlns:a16="http://schemas.microsoft.com/office/drawing/2014/main" id="{A482C643-6B38-06B6-2B21-1483669C08E1}"/>
              </a:ext>
            </a:extLst>
          </p:cNvPr>
          <p:cNvSpPr>
            <a:spLocks noGrp="1"/>
          </p:cNvSpPr>
          <p:nvPr>
            <p:ph type="body" sz="quarter" idx="27" hasCustomPrompt="1"/>
          </p:nvPr>
        </p:nvSpPr>
        <p:spPr>
          <a:xfrm>
            <a:off x="4332293" y="4099039"/>
            <a:ext cx="3531047" cy="588253"/>
          </a:xfrm>
          <a:prstGeom prst="rect">
            <a:avLst/>
          </a:prstGeom>
        </p:spPr>
        <p:txBody>
          <a:bodyPr anchor="t" anchorCtr="0">
            <a:noAutofit/>
          </a:bodyPr>
          <a:lstStyle>
            <a:lvl1pPr marL="0" indent="0" algn="ctr">
              <a:buNone/>
              <a:defRPr sz="1799" b="0" i="0">
                <a:solidFill>
                  <a:schemeClr val="bg2"/>
                </a:solidFill>
                <a:latin typeface="Mona Sans" pitchFamily="2" charset="77"/>
                <a:cs typeface="Arial" panose="020B0604020202020204" pitchFamily="34" charset="0"/>
              </a:defRPr>
            </a:lvl1pPr>
            <a:lvl2pPr marL="457017" indent="0">
              <a:buNone/>
              <a:defRPr/>
            </a:lvl2pPr>
            <a:lvl3pPr marL="914034" indent="0">
              <a:buNone/>
              <a:defRPr/>
            </a:lvl3pPr>
            <a:lvl4pPr marL="1371051" indent="0">
              <a:buNone/>
              <a:defRPr/>
            </a:lvl4pPr>
            <a:lvl5pPr marL="1828068" indent="0">
              <a:buNone/>
              <a:defRPr/>
            </a:lvl5pPr>
          </a:lstStyle>
          <a:p>
            <a:pPr lvl="0"/>
            <a:r>
              <a:rPr lang="en-US"/>
              <a:t>And/or statement here</a:t>
            </a:r>
          </a:p>
        </p:txBody>
      </p:sp>
      <p:sp>
        <p:nvSpPr>
          <p:cNvPr id="15" name="Text Placeholder 23">
            <a:extLst>
              <a:ext uri="{FF2B5EF4-FFF2-40B4-BE49-F238E27FC236}">
                <a16:creationId xmlns:a16="http://schemas.microsoft.com/office/drawing/2014/main" id="{7595165F-AFA9-1B2F-9020-CFEC02BE6B35}"/>
              </a:ext>
            </a:extLst>
          </p:cNvPr>
          <p:cNvSpPr>
            <a:spLocks noGrp="1"/>
          </p:cNvSpPr>
          <p:nvPr>
            <p:ph type="body" sz="quarter" idx="28" hasCustomPrompt="1"/>
          </p:nvPr>
        </p:nvSpPr>
        <p:spPr>
          <a:xfrm>
            <a:off x="8267599" y="4099039"/>
            <a:ext cx="3522911" cy="588253"/>
          </a:xfrm>
          <a:prstGeom prst="rect">
            <a:avLst/>
          </a:prstGeom>
        </p:spPr>
        <p:txBody>
          <a:bodyPr anchor="t" anchorCtr="0">
            <a:noAutofit/>
          </a:bodyPr>
          <a:lstStyle>
            <a:lvl1pPr marL="0" indent="0" algn="ctr">
              <a:buNone/>
              <a:defRPr sz="1799" b="0" i="0">
                <a:solidFill>
                  <a:schemeClr val="bg2"/>
                </a:solidFill>
                <a:latin typeface="Mona Sans" pitchFamily="2" charset="77"/>
                <a:cs typeface="Arial" panose="020B0604020202020204" pitchFamily="34" charset="0"/>
              </a:defRPr>
            </a:lvl1pPr>
            <a:lvl2pPr marL="457017" indent="0">
              <a:buNone/>
              <a:defRPr/>
            </a:lvl2pPr>
            <a:lvl3pPr marL="914034" indent="0">
              <a:buNone/>
              <a:defRPr/>
            </a:lvl3pPr>
            <a:lvl4pPr marL="1371051" indent="0">
              <a:buNone/>
              <a:defRPr/>
            </a:lvl4pPr>
            <a:lvl5pPr marL="1828068" indent="0">
              <a:buNone/>
              <a:defRPr/>
            </a:lvl5pPr>
          </a:lstStyle>
          <a:p>
            <a:pPr marL="0" marR="0" lvl="0" indent="0" algn="ctr" defTabSz="914034"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And/or statement here</a:t>
            </a:r>
          </a:p>
          <a:p>
            <a:pPr lvl="0"/>
            <a:endParaRPr lang="en-US"/>
          </a:p>
        </p:txBody>
      </p:sp>
      <p:sp>
        <p:nvSpPr>
          <p:cNvPr id="18" name="Text Placeholder 23">
            <a:extLst>
              <a:ext uri="{FF2B5EF4-FFF2-40B4-BE49-F238E27FC236}">
                <a16:creationId xmlns:a16="http://schemas.microsoft.com/office/drawing/2014/main" id="{EE935C4F-12DD-E12D-84FB-2551C1232014}"/>
              </a:ext>
            </a:extLst>
          </p:cNvPr>
          <p:cNvSpPr>
            <a:spLocks noGrp="1"/>
          </p:cNvSpPr>
          <p:nvPr>
            <p:ph type="body" sz="quarter" idx="31" hasCustomPrompt="1"/>
          </p:nvPr>
        </p:nvSpPr>
        <p:spPr>
          <a:xfrm>
            <a:off x="402440" y="2023287"/>
            <a:ext cx="3523779" cy="588253"/>
          </a:xfrm>
          <a:prstGeom prst="rect">
            <a:avLst/>
          </a:prstGeom>
        </p:spPr>
        <p:txBody>
          <a:bodyPr anchor="b" anchorCtr="0">
            <a:noAutofit/>
          </a:bodyPr>
          <a:lstStyle>
            <a:lvl1pPr marL="0" indent="0" algn="ctr">
              <a:buNone/>
              <a:defRPr sz="1799" b="0" i="0">
                <a:solidFill>
                  <a:schemeClr val="bg2"/>
                </a:solidFill>
                <a:latin typeface="Mona Sans" pitchFamily="2" charset="77"/>
                <a:cs typeface="Arial" panose="020B0604020202020204" pitchFamily="34" charset="0"/>
              </a:defRPr>
            </a:lvl1pPr>
            <a:lvl2pPr marL="457017" indent="0">
              <a:buNone/>
              <a:defRPr/>
            </a:lvl2pPr>
            <a:lvl3pPr marL="914034" indent="0">
              <a:buNone/>
              <a:defRPr/>
            </a:lvl3pPr>
            <a:lvl4pPr marL="1371051" indent="0">
              <a:buNone/>
              <a:defRPr/>
            </a:lvl4pPr>
            <a:lvl5pPr marL="1828068" indent="0">
              <a:buNone/>
              <a:defRPr/>
            </a:lvl5pPr>
          </a:lstStyle>
          <a:p>
            <a:pPr lvl="0"/>
            <a:r>
              <a:rPr lang="en-US"/>
              <a:t>Statement here</a:t>
            </a:r>
          </a:p>
        </p:txBody>
      </p:sp>
      <p:sp>
        <p:nvSpPr>
          <p:cNvPr id="19" name="Text Placeholder 23">
            <a:extLst>
              <a:ext uri="{FF2B5EF4-FFF2-40B4-BE49-F238E27FC236}">
                <a16:creationId xmlns:a16="http://schemas.microsoft.com/office/drawing/2014/main" id="{630124DD-0733-3A07-F9C7-A0560BA37FE7}"/>
              </a:ext>
            </a:extLst>
          </p:cNvPr>
          <p:cNvSpPr>
            <a:spLocks noGrp="1"/>
          </p:cNvSpPr>
          <p:nvPr>
            <p:ph type="body" sz="quarter" idx="32" hasCustomPrompt="1"/>
          </p:nvPr>
        </p:nvSpPr>
        <p:spPr>
          <a:xfrm>
            <a:off x="4326842" y="2023287"/>
            <a:ext cx="3531047" cy="588253"/>
          </a:xfrm>
          <a:prstGeom prst="rect">
            <a:avLst/>
          </a:prstGeom>
        </p:spPr>
        <p:txBody>
          <a:bodyPr anchor="b" anchorCtr="0">
            <a:noAutofit/>
          </a:bodyPr>
          <a:lstStyle>
            <a:lvl1pPr marL="0" indent="0" algn="ctr">
              <a:buNone/>
              <a:defRPr sz="1799" b="0" i="0">
                <a:solidFill>
                  <a:schemeClr val="bg2"/>
                </a:solidFill>
                <a:latin typeface="Mona Sans" pitchFamily="2" charset="77"/>
                <a:cs typeface="Arial" panose="020B0604020202020204" pitchFamily="34" charset="0"/>
              </a:defRPr>
            </a:lvl1pPr>
            <a:lvl2pPr marL="457017" indent="0">
              <a:buNone/>
              <a:defRPr/>
            </a:lvl2pPr>
            <a:lvl3pPr marL="914034" indent="0">
              <a:buNone/>
              <a:defRPr/>
            </a:lvl3pPr>
            <a:lvl4pPr marL="1371051" indent="0">
              <a:buNone/>
              <a:defRPr/>
            </a:lvl4pPr>
            <a:lvl5pPr marL="1828068" indent="0">
              <a:buNone/>
              <a:defRPr/>
            </a:lvl5pPr>
          </a:lstStyle>
          <a:p>
            <a:pPr lvl="0"/>
            <a:r>
              <a:rPr lang="en-US"/>
              <a:t>Statement here</a:t>
            </a:r>
          </a:p>
        </p:txBody>
      </p:sp>
      <p:sp>
        <p:nvSpPr>
          <p:cNvPr id="20" name="Text Placeholder 23">
            <a:extLst>
              <a:ext uri="{FF2B5EF4-FFF2-40B4-BE49-F238E27FC236}">
                <a16:creationId xmlns:a16="http://schemas.microsoft.com/office/drawing/2014/main" id="{FE6E5591-1F23-FE5F-8FF8-461F0CF69288}"/>
              </a:ext>
            </a:extLst>
          </p:cNvPr>
          <p:cNvSpPr>
            <a:spLocks noGrp="1"/>
          </p:cNvSpPr>
          <p:nvPr>
            <p:ph type="body" sz="quarter" idx="33" hasCustomPrompt="1"/>
          </p:nvPr>
        </p:nvSpPr>
        <p:spPr>
          <a:xfrm>
            <a:off x="8262148" y="2023287"/>
            <a:ext cx="3522911" cy="588253"/>
          </a:xfrm>
          <a:prstGeom prst="rect">
            <a:avLst/>
          </a:prstGeom>
        </p:spPr>
        <p:txBody>
          <a:bodyPr anchor="b" anchorCtr="0">
            <a:noAutofit/>
          </a:bodyPr>
          <a:lstStyle>
            <a:lvl1pPr marL="0" indent="0" algn="ctr">
              <a:buNone/>
              <a:defRPr sz="1799" b="0" i="0">
                <a:solidFill>
                  <a:schemeClr val="bg2"/>
                </a:solidFill>
                <a:latin typeface="Mona Sans" pitchFamily="2" charset="77"/>
                <a:cs typeface="Arial" panose="020B0604020202020204" pitchFamily="34" charset="0"/>
              </a:defRPr>
            </a:lvl1pPr>
            <a:lvl2pPr marL="457017" indent="0">
              <a:buNone/>
              <a:defRPr/>
            </a:lvl2pPr>
            <a:lvl3pPr marL="914034" indent="0">
              <a:buNone/>
              <a:defRPr/>
            </a:lvl3pPr>
            <a:lvl4pPr marL="1371051" indent="0">
              <a:buNone/>
              <a:defRPr/>
            </a:lvl4pPr>
            <a:lvl5pPr marL="1828068" indent="0">
              <a:buNone/>
              <a:defRPr/>
            </a:lvl5pPr>
          </a:lstStyle>
          <a:p>
            <a:pPr lvl="0"/>
            <a:r>
              <a:rPr lang="en-US"/>
              <a:t>Statement here</a:t>
            </a:r>
          </a:p>
        </p:txBody>
      </p:sp>
      <p:sp>
        <p:nvSpPr>
          <p:cNvPr id="5" name="Rectangle 4">
            <a:extLst>
              <a:ext uri="{FF2B5EF4-FFF2-40B4-BE49-F238E27FC236}">
                <a16:creationId xmlns:a16="http://schemas.microsoft.com/office/drawing/2014/main" id="{F66BF1E2-90EA-7E73-DC12-91B1E2A91052}"/>
              </a:ext>
            </a:extLst>
          </p:cNvPr>
          <p:cNvSpPr/>
          <p:nvPr userDrawn="1"/>
        </p:nvSpPr>
        <p:spPr>
          <a:xfrm>
            <a:off x="-63" y="6437150"/>
            <a:ext cx="12192127" cy="18288"/>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10" name="Rectangle 9">
            <a:extLst>
              <a:ext uri="{FF2B5EF4-FFF2-40B4-BE49-F238E27FC236}">
                <a16:creationId xmlns:a16="http://schemas.microsoft.com/office/drawing/2014/main" id="{D27F3F83-A4A9-D286-D8F8-2D20F32AA77A}"/>
              </a:ext>
            </a:extLst>
          </p:cNvPr>
          <p:cNvSpPr/>
          <p:nvPr userDrawn="1"/>
        </p:nvSpPr>
        <p:spPr>
          <a:xfrm>
            <a:off x="11784986" y="6455664"/>
            <a:ext cx="9146" cy="402336"/>
          </a:xfrm>
          <a:prstGeom prst="rect">
            <a:avLst/>
          </a:prstGeom>
          <a:solidFill>
            <a:srgbClr val="90969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pic>
        <p:nvPicPr>
          <p:cNvPr id="11" name="Graphic 10">
            <a:extLst>
              <a:ext uri="{FF2B5EF4-FFF2-40B4-BE49-F238E27FC236}">
                <a16:creationId xmlns:a16="http://schemas.microsoft.com/office/drawing/2014/main" id="{363C94F3-CC00-4073-F7F1-96ACAA8D2FB1}"/>
              </a:ext>
              <a:ext uri="{C183D7F6-B498-43B3-948B-1728B52AA6E4}">
                <adec:decorative xmlns:adec="http://schemas.microsoft.com/office/drawing/2017/decorative" val="1"/>
              </a:ext>
            </a:extLst>
          </p:cNvPr>
          <p:cNvPicPr/>
          <p:nvPr userDrawn="1"/>
        </p:nvPicPr>
        <p:blipFill>
          <a:blip>
            <a:extLst>
              <a:ext uri="{96DAC541-7B7A-43D3-8B79-37D633B846F1}">
                <asvg:svgBlip xmlns:asvg="http://schemas.microsoft.com/office/drawing/2016/SVG/main" r:embed="rId2"/>
              </a:ext>
            </a:extLst>
          </a:blip>
          <a:stretch>
            <a:fillRect/>
          </a:stretch>
        </p:blipFill>
        <p:spPr>
          <a:xfrm>
            <a:off x="11862915" y="6530994"/>
            <a:ext cx="260367" cy="251679"/>
          </a:xfrm>
          <a:prstGeom prst="rect">
            <a:avLst/>
          </a:prstGeom>
        </p:spPr>
      </p:pic>
      <p:sp>
        <p:nvSpPr>
          <p:cNvPr id="12" name="Text Placeholder 13">
            <a:extLst>
              <a:ext uri="{FF2B5EF4-FFF2-40B4-BE49-F238E27FC236}">
                <a16:creationId xmlns:a16="http://schemas.microsoft.com/office/drawing/2014/main" id="{09B8A306-E638-F972-178B-8CF7F4CE48E8}"/>
              </a:ext>
            </a:extLst>
          </p:cNvPr>
          <p:cNvSpPr>
            <a:spLocks noGrp="1"/>
          </p:cNvSpPr>
          <p:nvPr>
            <p:ph type="body" sz="quarter" idx="35" hasCustomPrompt="1"/>
          </p:nvPr>
        </p:nvSpPr>
        <p:spPr>
          <a:xfrm>
            <a:off x="188962" y="6595278"/>
            <a:ext cx="11498032" cy="123111"/>
          </a:xfrm>
          <a:prstGeom prst="rect">
            <a:avLst/>
          </a:prstGeom>
        </p:spPr>
        <p:txBody>
          <a:bodyPr lIns="0" tIns="0" rIns="0" bIns="0" anchor="ctr"/>
          <a:lstStyle>
            <a:lvl1pPr algn="r">
              <a:defRPr sz="800" cap="all" baseline="0">
                <a:solidFill>
                  <a:schemeClr val="bg2"/>
                </a:solidFill>
                <a:latin typeface="Mona Sans Mono" pitchFamily="2" charset="77"/>
                <a:cs typeface="Mona Sans Mono" pitchFamily="2" charset="77"/>
              </a:defRPr>
            </a:lvl1pPr>
          </a:lstStyle>
          <a:p>
            <a:pPr lvl="0"/>
            <a:r>
              <a:rPr lang="en-US"/>
              <a:t>OPTIONAL</a:t>
            </a:r>
          </a:p>
        </p:txBody>
      </p:sp>
      <p:sp>
        <p:nvSpPr>
          <p:cNvPr id="6" name="Text Placeholder 7">
            <a:extLst>
              <a:ext uri="{FF2B5EF4-FFF2-40B4-BE49-F238E27FC236}">
                <a16:creationId xmlns:a16="http://schemas.microsoft.com/office/drawing/2014/main" id="{A6574E81-08BC-0708-86FB-C3304FE225E0}"/>
              </a:ext>
            </a:extLst>
          </p:cNvPr>
          <p:cNvSpPr>
            <a:spLocks noGrp="1"/>
          </p:cNvSpPr>
          <p:nvPr>
            <p:ph type="body" sz="quarter" idx="36" hasCustomPrompt="1"/>
          </p:nvPr>
        </p:nvSpPr>
        <p:spPr>
          <a:xfrm>
            <a:off x="401489" y="2611540"/>
            <a:ext cx="3528363" cy="1457173"/>
          </a:xfrm>
          <a:prstGeom prst="rect">
            <a:avLst/>
          </a:prstGeom>
        </p:spPr>
        <p:txBody>
          <a:bodyPr lIns="0" tIns="0" rIns="0" bIns="0" anchor="ctr"/>
          <a:lstStyle>
            <a:lvl1pPr algn="ctr">
              <a:defRPr sz="8000" b="1">
                <a:latin typeface="+mj-lt"/>
              </a:defRPr>
            </a:lvl1pPr>
          </a:lstStyle>
          <a:p>
            <a:pPr lvl="0"/>
            <a:r>
              <a:rPr lang="en-US"/>
              <a:t>XXM</a:t>
            </a:r>
          </a:p>
        </p:txBody>
      </p:sp>
      <p:sp>
        <p:nvSpPr>
          <p:cNvPr id="7" name="Text Placeholder 7">
            <a:extLst>
              <a:ext uri="{FF2B5EF4-FFF2-40B4-BE49-F238E27FC236}">
                <a16:creationId xmlns:a16="http://schemas.microsoft.com/office/drawing/2014/main" id="{9420372F-3964-6845-E32D-D3760EA37294}"/>
              </a:ext>
            </a:extLst>
          </p:cNvPr>
          <p:cNvSpPr>
            <a:spLocks noGrp="1"/>
          </p:cNvSpPr>
          <p:nvPr>
            <p:ph type="body" sz="quarter" idx="37" hasCustomPrompt="1"/>
          </p:nvPr>
        </p:nvSpPr>
        <p:spPr>
          <a:xfrm>
            <a:off x="4335244" y="2611540"/>
            <a:ext cx="3528363" cy="1457173"/>
          </a:xfrm>
          <a:prstGeom prst="rect">
            <a:avLst/>
          </a:prstGeom>
        </p:spPr>
        <p:txBody>
          <a:bodyPr lIns="0" tIns="0" rIns="0" bIns="0" anchor="ctr"/>
          <a:lstStyle>
            <a:lvl1pPr algn="ctr">
              <a:defRPr sz="8000" b="1">
                <a:latin typeface="+mj-lt"/>
              </a:defRPr>
            </a:lvl1pPr>
          </a:lstStyle>
          <a:p>
            <a:pPr lvl="0"/>
            <a:r>
              <a:rPr lang="en-US"/>
              <a:t>XXM</a:t>
            </a:r>
          </a:p>
        </p:txBody>
      </p:sp>
      <p:sp>
        <p:nvSpPr>
          <p:cNvPr id="8" name="Text Placeholder 7">
            <a:extLst>
              <a:ext uri="{FF2B5EF4-FFF2-40B4-BE49-F238E27FC236}">
                <a16:creationId xmlns:a16="http://schemas.microsoft.com/office/drawing/2014/main" id="{9FF12652-1528-8562-4236-51F3963DD927}"/>
              </a:ext>
            </a:extLst>
          </p:cNvPr>
          <p:cNvSpPr>
            <a:spLocks noGrp="1"/>
          </p:cNvSpPr>
          <p:nvPr>
            <p:ph type="body" sz="quarter" idx="38" hasCustomPrompt="1"/>
          </p:nvPr>
        </p:nvSpPr>
        <p:spPr>
          <a:xfrm>
            <a:off x="8268998" y="2611540"/>
            <a:ext cx="3528363" cy="1457173"/>
          </a:xfrm>
          <a:prstGeom prst="rect">
            <a:avLst/>
          </a:prstGeom>
        </p:spPr>
        <p:txBody>
          <a:bodyPr lIns="0" tIns="0" rIns="0" bIns="0" anchor="ctr"/>
          <a:lstStyle>
            <a:lvl1pPr algn="ctr">
              <a:defRPr sz="8000" b="1">
                <a:latin typeface="+mj-lt"/>
              </a:defRPr>
            </a:lvl1pPr>
          </a:lstStyle>
          <a:p>
            <a:pPr lvl="0"/>
            <a:r>
              <a:rPr lang="en-US"/>
              <a:t>XXM</a:t>
            </a:r>
          </a:p>
        </p:txBody>
      </p:sp>
    </p:spTree>
    <p:extLst>
      <p:ext uri="{BB962C8B-B14F-4D97-AF65-F5344CB8AC3E}">
        <p14:creationId xmlns:p14="http://schemas.microsoft.com/office/powerpoint/2010/main" val="2450441721"/>
      </p:ext>
    </p:extLst>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 Browser Screenshot ">
    <p:bg>
      <p:bgPr>
        <a:solidFill>
          <a:srgbClr val="000000"/>
        </a:solidFill>
        <a:effectLst/>
      </p:bgPr>
    </p:bg>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391EEA8B-4B1D-FB7B-5953-CF97D7098567}"/>
              </a:ext>
            </a:extLst>
          </p:cNvPr>
          <p:cNvPicPr>
            <a:picLocks noGrp="1" noRot="1" noChangeAspect="1" noMove="1" noResize="1" noEditPoints="1" noAdjustHandles="1" noChangeArrowheads="1" noChangeShapeType="1" noCrop="1"/>
          </p:cNvPicPr>
          <p:nvPr/>
        </p:nvPicPr>
        <p:blipFill>
          <a:blip r:embed="rId2"/>
          <a:srcRect/>
          <a:stretch/>
        </p:blipFill>
        <p:spPr>
          <a:xfrm>
            <a:off x="7328" y="5013"/>
            <a:ext cx="12177345" cy="6847972"/>
          </a:xfrm>
          <a:prstGeom prst="rect">
            <a:avLst/>
          </a:prstGeom>
        </p:spPr>
      </p:pic>
      <p:sp>
        <p:nvSpPr>
          <p:cNvPr id="5" name="Picture Placeholder 17">
            <a:extLst>
              <a:ext uri="{FF2B5EF4-FFF2-40B4-BE49-F238E27FC236}">
                <a16:creationId xmlns:a16="http://schemas.microsoft.com/office/drawing/2014/main" id="{EE5952AD-1706-E99A-3B89-8B6604C0BBE3}"/>
              </a:ext>
            </a:extLst>
          </p:cNvPr>
          <p:cNvSpPr>
            <a:spLocks noGrp="1"/>
          </p:cNvSpPr>
          <p:nvPr>
            <p:ph type="pic" sz="quarter" idx="40" hasCustomPrompt="1"/>
          </p:nvPr>
        </p:nvSpPr>
        <p:spPr>
          <a:xfrm>
            <a:off x="1752600" y="1932318"/>
            <a:ext cx="8686799" cy="4925682"/>
          </a:xfrm>
          <a:prstGeom prst="roundRect">
            <a:avLst>
              <a:gd name="adj" fmla="val 0"/>
            </a:avLst>
          </a:prstGeom>
          <a:solidFill>
            <a:schemeClr val="tx2"/>
          </a:solidFill>
          <a:ln>
            <a:noFill/>
          </a:ln>
          <a:effectLst/>
        </p:spPr>
        <p:txBody>
          <a:bodyPr anchor="t"/>
          <a:lstStyle>
            <a:lvl1pPr algn="ctr">
              <a:defRPr sz="1200">
                <a:latin typeface="Mona Sans" pitchFamily="2" charset="77"/>
              </a:defRPr>
            </a:lvl1pPr>
          </a:lstStyle>
          <a:p>
            <a:r>
              <a:rPr lang="en-US"/>
              <a:t>Click to add </a:t>
            </a:r>
            <a:br>
              <a:rPr lang="en-US"/>
            </a:br>
            <a:r>
              <a:rPr lang="en-US"/>
              <a:t>screenshot</a:t>
            </a:r>
          </a:p>
        </p:txBody>
      </p:sp>
      <p:pic>
        <p:nvPicPr>
          <p:cNvPr id="2" name="Graphic 1">
            <a:extLst>
              <a:ext uri="{FF2B5EF4-FFF2-40B4-BE49-F238E27FC236}">
                <a16:creationId xmlns:a16="http://schemas.microsoft.com/office/drawing/2014/main" id="{39555715-C2DE-C7BC-2ADC-5881A572F1A5}"/>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752597" y="1456753"/>
            <a:ext cx="8686799" cy="493439"/>
          </a:xfrm>
          <a:prstGeom prst="rect">
            <a:avLst/>
          </a:prstGeom>
        </p:spPr>
      </p:pic>
      <p:sp>
        <p:nvSpPr>
          <p:cNvPr id="4" name="Text Placeholder 6">
            <a:extLst>
              <a:ext uri="{FF2B5EF4-FFF2-40B4-BE49-F238E27FC236}">
                <a16:creationId xmlns:a16="http://schemas.microsoft.com/office/drawing/2014/main" id="{AC5ACCDD-EAF7-2B54-DE68-07BA01473021}"/>
              </a:ext>
            </a:extLst>
          </p:cNvPr>
          <p:cNvSpPr>
            <a:spLocks noGrp="1"/>
          </p:cNvSpPr>
          <p:nvPr>
            <p:ph type="body" sz="quarter" idx="48" hasCustomPrompt="1"/>
          </p:nvPr>
        </p:nvSpPr>
        <p:spPr>
          <a:xfrm>
            <a:off x="1752594" y="359015"/>
            <a:ext cx="8686800" cy="960120"/>
          </a:xfrm>
          <a:prstGeom prst="rect">
            <a:avLst/>
          </a:prstGeom>
        </p:spPr>
        <p:txBody>
          <a:bodyPr lIns="0" tIns="0" rIns="0" bIns="0" anchor="ctr"/>
          <a:lstStyle>
            <a:lvl1pPr algn="ctr">
              <a:defRPr sz="3600">
                <a:latin typeface="+mj-lt"/>
              </a:defRPr>
            </a:lvl1pPr>
          </a:lstStyle>
          <a:p>
            <a:pPr lvl="0"/>
            <a:r>
              <a:rPr lang="en-US"/>
              <a:t>Title</a:t>
            </a:r>
          </a:p>
        </p:txBody>
      </p:sp>
    </p:spTree>
    <p:extLst>
      <p:ext uri="{BB962C8B-B14F-4D97-AF65-F5344CB8AC3E}">
        <p14:creationId xmlns:p14="http://schemas.microsoft.com/office/powerpoint/2010/main" val="2058326217"/>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Browser Screenshot ">
    <p:bg>
      <p:bgPr>
        <a:solidFill>
          <a:srgbClr val="000000"/>
        </a:solidFill>
        <a:effectLst/>
      </p:bgPr>
    </p:bg>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391EEA8B-4B1D-FB7B-5953-CF97D7098567}"/>
              </a:ext>
            </a:extLst>
          </p:cNvPr>
          <p:cNvPicPr>
            <a:picLocks noGrp="1" noRot="1" noChangeAspect="1" noMove="1" noResize="1" noEditPoints="1" noAdjustHandles="1" noChangeArrowheads="1" noChangeShapeType="1" noCrop="1"/>
          </p:cNvPicPr>
          <p:nvPr/>
        </p:nvPicPr>
        <p:blipFill>
          <a:blip r:embed="rId2"/>
          <a:srcRect/>
          <a:stretch/>
        </p:blipFill>
        <p:spPr>
          <a:xfrm>
            <a:off x="4131" y="5013"/>
            <a:ext cx="12177345" cy="6847972"/>
          </a:xfrm>
          <a:prstGeom prst="rect">
            <a:avLst/>
          </a:prstGeom>
        </p:spPr>
      </p:pic>
      <p:pic>
        <p:nvPicPr>
          <p:cNvPr id="2" name="Graphic 1">
            <a:extLst>
              <a:ext uri="{FF2B5EF4-FFF2-40B4-BE49-F238E27FC236}">
                <a16:creationId xmlns:a16="http://schemas.microsoft.com/office/drawing/2014/main" id="{479213C0-8AF0-DF07-3459-64BFDF1E0AB0}"/>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322572" y="732391"/>
            <a:ext cx="9553250" cy="542656"/>
          </a:xfrm>
          <a:prstGeom prst="rect">
            <a:avLst/>
          </a:prstGeom>
        </p:spPr>
      </p:pic>
      <p:sp>
        <p:nvSpPr>
          <p:cNvPr id="5" name="Picture Placeholder 17">
            <a:extLst>
              <a:ext uri="{FF2B5EF4-FFF2-40B4-BE49-F238E27FC236}">
                <a16:creationId xmlns:a16="http://schemas.microsoft.com/office/drawing/2014/main" id="{15FD20A2-9433-89B4-060D-BC9AD071110B}"/>
              </a:ext>
            </a:extLst>
          </p:cNvPr>
          <p:cNvSpPr>
            <a:spLocks noGrp="1"/>
          </p:cNvSpPr>
          <p:nvPr>
            <p:ph type="pic" sz="quarter" idx="40" hasCustomPrompt="1"/>
          </p:nvPr>
        </p:nvSpPr>
        <p:spPr>
          <a:xfrm>
            <a:off x="1316179" y="1296234"/>
            <a:ext cx="9553250" cy="5561766"/>
          </a:xfrm>
          <a:prstGeom prst="roundRect">
            <a:avLst>
              <a:gd name="adj" fmla="val 0"/>
            </a:avLst>
          </a:prstGeom>
          <a:solidFill>
            <a:schemeClr val="tx2"/>
          </a:solidFill>
          <a:ln>
            <a:noFill/>
          </a:ln>
          <a:effectLst/>
        </p:spPr>
        <p:txBody>
          <a:bodyPr anchor="t"/>
          <a:lstStyle>
            <a:lvl1pPr algn="ctr">
              <a:defRPr sz="1200">
                <a:latin typeface="Mona Sans" pitchFamily="2" charset="77"/>
              </a:defRPr>
            </a:lvl1pPr>
          </a:lstStyle>
          <a:p>
            <a:r>
              <a:rPr lang="en-US"/>
              <a:t>Click to add </a:t>
            </a:r>
            <a:br>
              <a:rPr lang="en-US"/>
            </a:br>
            <a:r>
              <a:rPr lang="en-US"/>
              <a:t>screenshot</a:t>
            </a:r>
          </a:p>
        </p:txBody>
      </p:sp>
    </p:spTree>
    <p:extLst>
      <p:ext uri="{BB962C8B-B14F-4D97-AF65-F5344CB8AC3E}">
        <p14:creationId xmlns:p14="http://schemas.microsoft.com/office/powerpoint/2010/main" val="2223803294"/>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Demo">
    <p:bg>
      <p:bgPr>
        <a:solidFill>
          <a:srgbClr val="000000"/>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B8FCC02-35AA-4595-1935-936DCBAB0BCD}"/>
              </a:ext>
            </a:extLst>
          </p:cNvPr>
          <p:cNvPicPr>
            <a:picLocks noGrp="1" noRot="1" noChangeAspect="1" noMove="1" noResize="1" noEditPoints="1" noAdjustHandles="1" noChangeArrowheads="1" noChangeShapeType="1" noCrop="1"/>
          </p:cNvPicPr>
          <p:nvPr/>
        </p:nvPicPr>
        <p:blipFill>
          <a:blip r:embed="rId2"/>
          <a:srcRect/>
          <a:stretch/>
        </p:blipFill>
        <p:spPr>
          <a:xfrm>
            <a:off x="1" y="893"/>
            <a:ext cx="12192000" cy="6856214"/>
          </a:xfrm>
          <a:prstGeom prst="rect">
            <a:avLst/>
          </a:prstGeom>
        </p:spPr>
      </p:pic>
      <p:sp>
        <p:nvSpPr>
          <p:cNvPr id="4" name="Media Placeholder 3">
            <a:extLst>
              <a:ext uri="{FF2B5EF4-FFF2-40B4-BE49-F238E27FC236}">
                <a16:creationId xmlns:a16="http://schemas.microsoft.com/office/drawing/2014/main" id="{A2698F75-2378-AEC5-21A8-BD3236C41CAA}"/>
              </a:ext>
            </a:extLst>
          </p:cNvPr>
          <p:cNvSpPr>
            <a:spLocks noGrp="1"/>
          </p:cNvSpPr>
          <p:nvPr>
            <p:ph type="media" sz="quarter" idx="10" hasCustomPrompt="1"/>
          </p:nvPr>
        </p:nvSpPr>
        <p:spPr>
          <a:xfrm>
            <a:off x="477983" y="475384"/>
            <a:ext cx="11236036" cy="5907232"/>
          </a:xfrm>
          <a:prstGeom prst="roundRect">
            <a:avLst>
              <a:gd name="adj" fmla="val 2126"/>
            </a:avLst>
          </a:prstGeom>
          <a:solidFill>
            <a:schemeClr val="tx2"/>
          </a:solidFill>
          <a:ln>
            <a:solidFill>
              <a:schemeClr val="tx2"/>
            </a:solidFill>
          </a:ln>
          <a:effectLst/>
        </p:spPr>
        <p:txBody>
          <a:bodyPr anchor="t"/>
          <a:lstStyle>
            <a:lvl1pPr algn="ctr">
              <a:defRPr>
                <a:latin typeface="Mona Sans" pitchFamily="2" charset="77"/>
              </a:defRPr>
            </a:lvl1pPr>
          </a:lstStyle>
          <a:p>
            <a:r>
              <a:rPr lang="en-US"/>
              <a:t> Click to add demo</a:t>
            </a:r>
          </a:p>
        </p:txBody>
      </p:sp>
    </p:spTree>
    <p:extLst>
      <p:ext uri="{BB962C8B-B14F-4D97-AF65-F5344CB8AC3E}">
        <p14:creationId xmlns:p14="http://schemas.microsoft.com/office/powerpoint/2010/main" val="1943381973"/>
      </p:ext>
    </p:extLst>
  </p:cSld>
  <p:clrMapOvr>
    <a:masterClrMapping/>
  </p:clrMapOvr>
  <p:transition>
    <p:fade/>
  </p:transition>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Thank you ">
    <p:bg>
      <p:bgPr>
        <a:solidFill>
          <a:srgbClr val="000000"/>
        </a:solidFill>
        <a:effectLst/>
      </p:bgPr>
    </p:bg>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FCB5CF14-4ACC-C0C7-A4E6-F8682B0F747C}"/>
              </a:ext>
            </a:extLst>
          </p:cNvPr>
          <p:cNvPicPr>
            <a:picLocks noGrp="1" noRot="1" noChangeAspect="1" noMove="1" noResize="1" noEditPoints="1" noAdjustHandles="1" noChangeArrowheads="1" noChangeShapeType="1" noCrop="1"/>
          </p:cNvPicPr>
          <p:nvPr/>
        </p:nvPicPr>
        <p:blipFill>
          <a:blip r:embed="rId2"/>
          <a:srcRect/>
          <a:stretch/>
        </p:blipFill>
        <p:spPr>
          <a:xfrm>
            <a:off x="10499" y="6802"/>
            <a:ext cx="12178327" cy="6848525"/>
          </a:xfrm>
          <a:prstGeom prst="rect">
            <a:avLst/>
          </a:prstGeom>
        </p:spPr>
      </p:pic>
      <p:grpSp>
        <p:nvGrpSpPr>
          <p:cNvPr id="32" name="Group 31">
            <a:extLst>
              <a:ext uri="{FF2B5EF4-FFF2-40B4-BE49-F238E27FC236}">
                <a16:creationId xmlns:a16="http://schemas.microsoft.com/office/drawing/2014/main" id="{42D8A4D9-8F32-DB59-469B-BCA2D87FFC83}"/>
              </a:ext>
            </a:extLst>
          </p:cNvPr>
          <p:cNvGrpSpPr/>
          <p:nvPr userDrawn="1"/>
        </p:nvGrpSpPr>
        <p:grpSpPr>
          <a:xfrm>
            <a:off x="2626887" y="2690659"/>
            <a:ext cx="7182455" cy="1476686"/>
            <a:chOff x="3041202" y="2545895"/>
            <a:chExt cx="7182456" cy="1476686"/>
          </a:xfrm>
        </p:grpSpPr>
        <p:sp>
          <p:nvSpPr>
            <p:cNvPr id="29" name="TextBox 28">
              <a:extLst>
                <a:ext uri="{FF2B5EF4-FFF2-40B4-BE49-F238E27FC236}">
                  <a16:creationId xmlns:a16="http://schemas.microsoft.com/office/drawing/2014/main" id="{609F3F46-321F-6EC5-9894-AF5FFF219143}"/>
                </a:ext>
              </a:extLst>
            </p:cNvPr>
            <p:cNvSpPr txBox="1"/>
            <p:nvPr/>
          </p:nvSpPr>
          <p:spPr>
            <a:xfrm>
              <a:off x="4421886" y="2545895"/>
              <a:ext cx="5801772" cy="1476686"/>
            </a:xfrm>
            <a:prstGeom prst="rect">
              <a:avLst/>
            </a:prstGeom>
            <a:noFill/>
          </p:spPr>
          <p:txBody>
            <a:bodyPr wrap="square" rtlCol="0" anchor="ctr">
              <a:spAutoFit/>
            </a:bodyPr>
            <a:lstStyle/>
            <a:p>
              <a:pPr algn="l"/>
              <a:r>
                <a:rPr lang="en-US" sz="8996" b="0" i="0">
                  <a:latin typeface="Mona Sans Display" pitchFamily="2" charset="77"/>
                  <a:cs typeface="Mona Sans Display" pitchFamily="2" charset="77"/>
                </a:rPr>
                <a:t>Thank you</a:t>
              </a:r>
            </a:p>
          </p:txBody>
        </p:sp>
        <p:sp>
          <p:nvSpPr>
            <p:cNvPr id="31" name="Google Shape;1673;p69">
              <a:extLst>
                <a:ext uri="{FF2B5EF4-FFF2-40B4-BE49-F238E27FC236}">
                  <a16:creationId xmlns:a16="http://schemas.microsoft.com/office/drawing/2014/main" id="{C4035D34-7DC7-F577-0A06-C1DA67A89D2A}"/>
                </a:ext>
              </a:extLst>
            </p:cNvPr>
            <p:cNvSpPr>
              <a:spLocks noChangeAspect="1"/>
            </p:cNvSpPr>
            <p:nvPr/>
          </p:nvSpPr>
          <p:spPr>
            <a:xfrm>
              <a:off x="3041202" y="2702892"/>
              <a:ext cx="1178629" cy="1162690"/>
            </a:xfrm>
            <a:custGeom>
              <a:avLst/>
              <a:gdLst/>
              <a:ahLst/>
              <a:cxnLst/>
              <a:rect l="l" t="t" r="r" b="b"/>
              <a:pathLst>
                <a:path w="212020" h="209153" extrusionOk="0">
                  <a:moveTo>
                    <a:pt x="106010" y="0"/>
                  </a:moveTo>
                  <a:cubicBezTo>
                    <a:pt x="47387" y="0"/>
                    <a:pt x="0" y="47733"/>
                    <a:pt x="0" y="106781"/>
                  </a:cubicBezTo>
                  <a:cubicBezTo>
                    <a:pt x="0" y="154009"/>
                    <a:pt x="30361" y="193958"/>
                    <a:pt x="72488" y="208090"/>
                  </a:cubicBezTo>
                  <a:cubicBezTo>
                    <a:pt x="77748" y="209152"/>
                    <a:pt x="79687" y="205805"/>
                    <a:pt x="79687" y="202963"/>
                  </a:cubicBezTo>
                  <a:cubicBezTo>
                    <a:pt x="79687" y="200493"/>
                    <a:pt x="79501" y="192019"/>
                    <a:pt x="79501" y="183174"/>
                  </a:cubicBezTo>
                  <a:cubicBezTo>
                    <a:pt x="50017" y="189549"/>
                    <a:pt x="43881" y="170451"/>
                    <a:pt x="43881" y="170451"/>
                  </a:cubicBezTo>
                  <a:cubicBezTo>
                    <a:pt x="39126" y="158073"/>
                    <a:pt x="32114" y="154885"/>
                    <a:pt x="32114" y="154885"/>
                  </a:cubicBezTo>
                  <a:cubicBezTo>
                    <a:pt x="22472" y="148351"/>
                    <a:pt x="32831" y="148351"/>
                    <a:pt x="32831" y="148351"/>
                  </a:cubicBezTo>
                  <a:cubicBezTo>
                    <a:pt x="43535" y="149042"/>
                    <a:pt x="49140" y="159295"/>
                    <a:pt x="49140" y="159295"/>
                  </a:cubicBezTo>
                  <a:cubicBezTo>
                    <a:pt x="58623" y="175577"/>
                    <a:pt x="73896" y="170982"/>
                    <a:pt x="80032" y="168140"/>
                  </a:cubicBezTo>
                  <a:cubicBezTo>
                    <a:pt x="80908" y="161234"/>
                    <a:pt x="83724" y="156479"/>
                    <a:pt x="86699" y="153823"/>
                  </a:cubicBezTo>
                  <a:cubicBezTo>
                    <a:pt x="63191" y="151353"/>
                    <a:pt x="38436" y="142162"/>
                    <a:pt x="38436" y="101123"/>
                  </a:cubicBezTo>
                  <a:cubicBezTo>
                    <a:pt x="38436" y="89462"/>
                    <a:pt x="42659" y="79926"/>
                    <a:pt x="49326" y="72489"/>
                  </a:cubicBezTo>
                  <a:cubicBezTo>
                    <a:pt x="48264" y="69833"/>
                    <a:pt x="44571" y="58863"/>
                    <a:pt x="50362" y="44200"/>
                  </a:cubicBezTo>
                  <a:cubicBezTo>
                    <a:pt x="50362" y="44200"/>
                    <a:pt x="59313" y="41358"/>
                    <a:pt x="79501" y="55170"/>
                  </a:cubicBezTo>
                  <a:cubicBezTo>
                    <a:pt x="87921" y="52859"/>
                    <a:pt x="97058" y="51611"/>
                    <a:pt x="106010" y="51611"/>
                  </a:cubicBezTo>
                  <a:cubicBezTo>
                    <a:pt x="114961" y="51611"/>
                    <a:pt x="124072" y="52859"/>
                    <a:pt x="132519" y="55170"/>
                  </a:cubicBezTo>
                  <a:cubicBezTo>
                    <a:pt x="152680" y="41358"/>
                    <a:pt x="161631" y="44200"/>
                    <a:pt x="161631" y="44200"/>
                  </a:cubicBezTo>
                  <a:cubicBezTo>
                    <a:pt x="167422" y="58863"/>
                    <a:pt x="163756" y="69833"/>
                    <a:pt x="162693" y="72489"/>
                  </a:cubicBezTo>
                  <a:cubicBezTo>
                    <a:pt x="169547" y="79926"/>
                    <a:pt x="173584" y="89462"/>
                    <a:pt x="173584" y="101123"/>
                  </a:cubicBezTo>
                  <a:cubicBezTo>
                    <a:pt x="173584" y="142162"/>
                    <a:pt x="148828" y="151167"/>
                    <a:pt x="125135" y="153823"/>
                  </a:cubicBezTo>
                  <a:cubicBezTo>
                    <a:pt x="128986" y="157170"/>
                    <a:pt x="132333" y="163545"/>
                    <a:pt x="132333" y="173612"/>
                  </a:cubicBezTo>
                  <a:cubicBezTo>
                    <a:pt x="132333" y="187955"/>
                    <a:pt x="132147" y="199430"/>
                    <a:pt x="132147" y="202963"/>
                  </a:cubicBezTo>
                  <a:cubicBezTo>
                    <a:pt x="132147" y="205805"/>
                    <a:pt x="134086" y="209152"/>
                    <a:pt x="139345" y="208090"/>
                  </a:cubicBezTo>
                  <a:cubicBezTo>
                    <a:pt x="181473" y="193958"/>
                    <a:pt x="211834" y="154009"/>
                    <a:pt x="211834" y="106781"/>
                  </a:cubicBezTo>
                  <a:cubicBezTo>
                    <a:pt x="212019" y="47733"/>
                    <a:pt x="164447" y="0"/>
                    <a:pt x="106010" y="0"/>
                  </a:cubicBezTo>
                  <a:close/>
                </a:path>
              </a:pathLst>
            </a:custGeom>
            <a:solidFill>
              <a:schemeClr val="tx1"/>
            </a:solidFill>
            <a:ln>
              <a:noFill/>
            </a:ln>
          </p:spPr>
          <p:txBody>
            <a:bodyPr spcFirstLastPara="1" wrap="square" lIns="121900" tIns="121900" rIns="121900" bIns="121900" anchor="ctr" anchorCtr="0">
              <a:noAutofit/>
            </a:bodyPr>
            <a:lstStyle/>
            <a:p>
              <a:endParaRPr sz="2399">
                <a:latin typeface="Mona Sans" pitchFamily="2" charset="77"/>
              </a:endParaRPr>
            </a:p>
          </p:txBody>
        </p:sp>
      </p:grpSp>
    </p:spTree>
    <p:extLst>
      <p:ext uri="{BB962C8B-B14F-4D97-AF65-F5344CB8AC3E}">
        <p14:creationId xmlns:p14="http://schemas.microsoft.com/office/powerpoint/2010/main" val="3295576915"/>
      </p:ext>
    </p:extLst>
  </p:cSld>
  <p:clrMapOvr>
    <a:masterClrMapping/>
  </p:clrMapOvr>
  <p:transition>
    <p:fade/>
  </p:transition>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Splash page">
    <p:bg>
      <p:bgPr>
        <a:solidFill>
          <a:srgbClr val="000000"/>
        </a:solidFill>
        <a:effectLst/>
      </p:bgPr>
    </p:bg>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6B51AF43-7AB0-2E05-EB29-4D286FDA9335}"/>
              </a:ext>
            </a:extLst>
          </p:cNvPr>
          <p:cNvPicPr>
            <a:picLocks noChangeAspect="1"/>
          </p:cNvPicPr>
          <p:nvPr/>
        </p:nvPicPr>
        <p:blipFill>
          <a:blip r:embed="rId2"/>
          <a:srcRect/>
          <a:stretch/>
        </p:blipFill>
        <p:spPr>
          <a:xfrm>
            <a:off x="7327" y="5013"/>
            <a:ext cx="12177344" cy="6847972"/>
          </a:xfrm>
          <a:prstGeom prst="rect">
            <a:avLst/>
          </a:prstGeom>
        </p:spPr>
      </p:pic>
      <p:sp>
        <p:nvSpPr>
          <p:cNvPr id="2" name="Google Shape;1673;p69">
            <a:extLst>
              <a:ext uri="{FF2B5EF4-FFF2-40B4-BE49-F238E27FC236}">
                <a16:creationId xmlns:a16="http://schemas.microsoft.com/office/drawing/2014/main" id="{598AABC6-9A79-1AFD-7815-CCAD3DFE0587}"/>
              </a:ext>
            </a:extLst>
          </p:cNvPr>
          <p:cNvSpPr>
            <a:spLocks noChangeAspect="1"/>
          </p:cNvSpPr>
          <p:nvPr userDrawn="1"/>
        </p:nvSpPr>
        <p:spPr>
          <a:xfrm>
            <a:off x="5233186" y="2577855"/>
            <a:ext cx="1725630" cy="1702295"/>
          </a:xfrm>
          <a:custGeom>
            <a:avLst/>
            <a:gdLst/>
            <a:ahLst/>
            <a:cxnLst/>
            <a:rect l="l" t="t" r="r" b="b"/>
            <a:pathLst>
              <a:path w="212020" h="209153" extrusionOk="0">
                <a:moveTo>
                  <a:pt x="106010" y="0"/>
                </a:moveTo>
                <a:cubicBezTo>
                  <a:pt x="47387" y="0"/>
                  <a:pt x="0" y="47733"/>
                  <a:pt x="0" y="106781"/>
                </a:cubicBezTo>
                <a:cubicBezTo>
                  <a:pt x="0" y="154009"/>
                  <a:pt x="30361" y="193958"/>
                  <a:pt x="72488" y="208090"/>
                </a:cubicBezTo>
                <a:cubicBezTo>
                  <a:pt x="77748" y="209152"/>
                  <a:pt x="79687" y="205805"/>
                  <a:pt x="79687" y="202963"/>
                </a:cubicBezTo>
                <a:cubicBezTo>
                  <a:pt x="79687" y="200493"/>
                  <a:pt x="79501" y="192019"/>
                  <a:pt x="79501" y="183174"/>
                </a:cubicBezTo>
                <a:cubicBezTo>
                  <a:pt x="50017" y="189549"/>
                  <a:pt x="43881" y="170451"/>
                  <a:pt x="43881" y="170451"/>
                </a:cubicBezTo>
                <a:cubicBezTo>
                  <a:pt x="39126" y="158073"/>
                  <a:pt x="32114" y="154885"/>
                  <a:pt x="32114" y="154885"/>
                </a:cubicBezTo>
                <a:cubicBezTo>
                  <a:pt x="22472" y="148351"/>
                  <a:pt x="32831" y="148351"/>
                  <a:pt x="32831" y="148351"/>
                </a:cubicBezTo>
                <a:cubicBezTo>
                  <a:pt x="43535" y="149042"/>
                  <a:pt x="49140" y="159295"/>
                  <a:pt x="49140" y="159295"/>
                </a:cubicBezTo>
                <a:cubicBezTo>
                  <a:pt x="58623" y="175577"/>
                  <a:pt x="73896" y="170982"/>
                  <a:pt x="80032" y="168140"/>
                </a:cubicBezTo>
                <a:cubicBezTo>
                  <a:pt x="80908" y="161234"/>
                  <a:pt x="83724" y="156479"/>
                  <a:pt x="86699" y="153823"/>
                </a:cubicBezTo>
                <a:cubicBezTo>
                  <a:pt x="63191" y="151353"/>
                  <a:pt x="38436" y="142162"/>
                  <a:pt x="38436" y="101123"/>
                </a:cubicBezTo>
                <a:cubicBezTo>
                  <a:pt x="38436" y="89462"/>
                  <a:pt x="42659" y="79926"/>
                  <a:pt x="49326" y="72489"/>
                </a:cubicBezTo>
                <a:cubicBezTo>
                  <a:pt x="48264" y="69833"/>
                  <a:pt x="44571" y="58863"/>
                  <a:pt x="50362" y="44200"/>
                </a:cubicBezTo>
                <a:cubicBezTo>
                  <a:pt x="50362" y="44200"/>
                  <a:pt x="59313" y="41358"/>
                  <a:pt x="79501" y="55170"/>
                </a:cubicBezTo>
                <a:cubicBezTo>
                  <a:pt x="87921" y="52859"/>
                  <a:pt x="97058" y="51611"/>
                  <a:pt x="106010" y="51611"/>
                </a:cubicBezTo>
                <a:cubicBezTo>
                  <a:pt x="114961" y="51611"/>
                  <a:pt x="124072" y="52859"/>
                  <a:pt x="132519" y="55170"/>
                </a:cubicBezTo>
                <a:cubicBezTo>
                  <a:pt x="152680" y="41358"/>
                  <a:pt x="161631" y="44200"/>
                  <a:pt x="161631" y="44200"/>
                </a:cubicBezTo>
                <a:cubicBezTo>
                  <a:pt x="167422" y="58863"/>
                  <a:pt x="163756" y="69833"/>
                  <a:pt x="162693" y="72489"/>
                </a:cubicBezTo>
                <a:cubicBezTo>
                  <a:pt x="169547" y="79926"/>
                  <a:pt x="173584" y="89462"/>
                  <a:pt x="173584" y="101123"/>
                </a:cubicBezTo>
                <a:cubicBezTo>
                  <a:pt x="173584" y="142162"/>
                  <a:pt x="148828" y="151167"/>
                  <a:pt x="125135" y="153823"/>
                </a:cubicBezTo>
                <a:cubicBezTo>
                  <a:pt x="128986" y="157170"/>
                  <a:pt x="132333" y="163545"/>
                  <a:pt x="132333" y="173612"/>
                </a:cubicBezTo>
                <a:cubicBezTo>
                  <a:pt x="132333" y="187955"/>
                  <a:pt x="132147" y="199430"/>
                  <a:pt x="132147" y="202963"/>
                </a:cubicBezTo>
                <a:cubicBezTo>
                  <a:pt x="132147" y="205805"/>
                  <a:pt x="134086" y="209152"/>
                  <a:pt x="139345" y="208090"/>
                </a:cubicBezTo>
                <a:cubicBezTo>
                  <a:pt x="181473" y="193958"/>
                  <a:pt x="211834" y="154009"/>
                  <a:pt x="211834" y="106781"/>
                </a:cubicBezTo>
                <a:cubicBezTo>
                  <a:pt x="212019" y="47733"/>
                  <a:pt x="164447" y="0"/>
                  <a:pt x="106010" y="0"/>
                </a:cubicBezTo>
                <a:close/>
              </a:path>
            </a:pathLst>
          </a:custGeom>
          <a:solidFill>
            <a:schemeClr val="tx1"/>
          </a:solidFill>
          <a:ln>
            <a:noFill/>
          </a:ln>
        </p:spPr>
        <p:txBody>
          <a:bodyPr spcFirstLastPara="1" wrap="square" lIns="121900" tIns="121900" rIns="121900" bIns="121900" anchor="ctr" anchorCtr="0">
            <a:noAutofit/>
          </a:bodyPr>
          <a:lstStyle/>
          <a:p>
            <a:endParaRPr sz="2399">
              <a:latin typeface="Mona Sans" pitchFamily="2" charset="77"/>
            </a:endParaRPr>
          </a:p>
        </p:txBody>
      </p:sp>
    </p:spTree>
    <p:extLst>
      <p:ext uri="{BB962C8B-B14F-4D97-AF65-F5344CB8AC3E}">
        <p14:creationId xmlns:p14="http://schemas.microsoft.com/office/powerpoint/2010/main" val="3931775628"/>
      </p:ext>
    </p:extLst>
  </p:cSld>
  <p:clrMapOvr>
    <a:masterClrMapping/>
  </p:clrMapOvr>
  <p:transition>
    <p:fade/>
  </p:transition>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Developer code layout">
    <p:bg>
      <p:bgPr>
        <a:solidFill>
          <a:srgbClr val="121613"/>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6245016-00E0-3E0B-10FC-9F6A58B3B1A3}"/>
              </a:ext>
              <a:ext uri="{C183D7F6-B498-43B3-948B-1728B52AA6E4}">
                <adec:decorative xmlns:adec="http://schemas.microsoft.com/office/drawing/2017/decorative" val="1"/>
              </a:ext>
            </a:extLst>
          </p:cNvPr>
          <p:cNvSpPr/>
          <p:nvPr userDrawn="1"/>
        </p:nvSpPr>
        <p:spPr bwMode="auto">
          <a:xfrm>
            <a:off x="1" y="1300484"/>
            <a:ext cx="12192000" cy="5557516"/>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32" tIns="146266" rIns="182832" bIns="146266" numCol="1" spcCol="0" rtlCol="0" fromWordArt="0" anchor="t" anchorCtr="0" forceAA="0" compatLnSpc="1">
            <a:prstTxWarp prst="textNoShape">
              <a:avLst/>
            </a:prstTxWarp>
            <a:noAutofit/>
          </a:bodyPr>
          <a:lstStyle/>
          <a:p>
            <a:pPr algn="l" defTabSz="932192" fontAlgn="base">
              <a:spcBef>
                <a:spcPct val="0"/>
              </a:spcBef>
              <a:spcAft>
                <a:spcPct val="0"/>
              </a:spcAft>
            </a:pPr>
            <a:endParaRPr lang="en-US" sz="1999">
              <a:solidFill>
                <a:srgbClr val="FFFFFF"/>
              </a:solidFill>
              <a:ea typeface="Segoe UI" pitchFamily="34" charset="0"/>
              <a:cs typeface="Segoe UI" pitchFamily="34" charset="0"/>
            </a:endParaRPr>
          </a:p>
        </p:txBody>
      </p:sp>
      <p:sp>
        <p:nvSpPr>
          <p:cNvPr id="9" name="Text Placeholder 4" descr="This layout should only be used for developer code. The font used is a monospace font which is ideal for showing code.">
            <a:extLst>
              <a:ext uri="{FF2B5EF4-FFF2-40B4-BE49-F238E27FC236}">
                <a16:creationId xmlns:a16="http://schemas.microsoft.com/office/drawing/2014/main" id="{0AB2E017-C5E1-1F52-A7F6-D935C0D05805}"/>
              </a:ext>
            </a:extLst>
          </p:cNvPr>
          <p:cNvSpPr>
            <a:spLocks noGrp="1"/>
          </p:cNvSpPr>
          <p:nvPr>
            <p:ph type="body" sz="quarter" idx="10" hasCustomPrompt="1"/>
          </p:nvPr>
        </p:nvSpPr>
        <p:spPr>
          <a:xfrm>
            <a:off x="379512" y="2027466"/>
            <a:ext cx="11432977" cy="4411434"/>
          </a:xfrm>
          <a:prstGeom prst="rect">
            <a:avLst/>
          </a:prstGeom>
        </p:spPr>
        <p:txBody>
          <a:bodyPr lIns="0" tIns="0" rIns="0" bIns="0"/>
          <a:lstStyle>
            <a:lvl1pPr marL="0" indent="0">
              <a:buNone/>
              <a:tabLst/>
              <a:defRPr sz="2399" b="0" i="0">
                <a:solidFill>
                  <a:schemeClr val="tx1"/>
                </a:solidFill>
                <a:latin typeface="Mona Sans Mono" pitchFamily="2" charset="77"/>
                <a:cs typeface="Mona Sans Mono" pitchFamily="2" charset="77"/>
              </a:defRPr>
            </a:lvl1pPr>
            <a:lvl2pPr marL="346449" indent="0">
              <a:buNone/>
              <a:tabLst>
                <a:tab pos="344385" algn="l"/>
              </a:tabLst>
              <a:defRPr sz="2399">
                <a:solidFill>
                  <a:schemeClr val="tx1"/>
                </a:solidFill>
                <a:latin typeface="Consolas" panose="020B0609020204030204" pitchFamily="49" charset="0"/>
                <a:cs typeface="Consolas" panose="020B0609020204030204" pitchFamily="49" charset="0"/>
              </a:defRPr>
            </a:lvl2pPr>
            <a:lvl3pPr marL="584432" indent="0">
              <a:buNone/>
              <a:tabLst>
                <a:tab pos="569742" algn="l"/>
              </a:tabLst>
              <a:defRPr sz="2399">
                <a:solidFill>
                  <a:schemeClr val="tx1"/>
                </a:solidFill>
                <a:latin typeface="Consolas" panose="020B0609020204030204" pitchFamily="49" charset="0"/>
                <a:cs typeface="Consolas" panose="020B0609020204030204" pitchFamily="49" charset="0"/>
              </a:defRPr>
            </a:lvl3pPr>
            <a:lvl4pPr marL="814319" indent="0">
              <a:buNone/>
              <a:tabLst>
                <a:tab pos="799860" algn="l"/>
              </a:tabLst>
              <a:defRPr sz="2399">
                <a:solidFill>
                  <a:schemeClr val="tx1"/>
                </a:solidFill>
                <a:latin typeface="Consolas" panose="020B0609020204030204" pitchFamily="49" charset="0"/>
                <a:cs typeface="Consolas" panose="020B0609020204030204" pitchFamily="49" charset="0"/>
              </a:defRPr>
            </a:lvl4pPr>
            <a:lvl5pPr marL="1050682" indent="0">
              <a:buNone/>
              <a:tabLst>
                <a:tab pos="1028391" algn="l"/>
              </a:tabLst>
              <a:defRPr sz="2399">
                <a:solidFill>
                  <a:schemeClr val="tx1"/>
                </a:solidFill>
                <a:latin typeface="Consolas" panose="020B0609020204030204" pitchFamily="49" charset="0"/>
                <a:cs typeface="Consolas" panose="020B0609020204030204" pitchFamily="49" charset="0"/>
              </a:defRPr>
            </a:lvl5pPr>
          </a:lstStyle>
          <a:p>
            <a:pPr lvl="0"/>
            <a:r>
              <a:rPr lang="en-US"/>
              <a:t>Click to edit or paste code</a:t>
            </a:r>
          </a:p>
        </p:txBody>
      </p:sp>
      <p:sp>
        <p:nvSpPr>
          <p:cNvPr id="10" name="Rectangle 9">
            <a:extLst>
              <a:ext uri="{FF2B5EF4-FFF2-40B4-BE49-F238E27FC236}">
                <a16:creationId xmlns:a16="http://schemas.microsoft.com/office/drawing/2014/main" id="{1B57A3A8-6303-3E55-3923-A1669C65EA7E}"/>
              </a:ext>
            </a:extLst>
          </p:cNvPr>
          <p:cNvSpPr/>
          <p:nvPr userDrawn="1"/>
        </p:nvSpPr>
        <p:spPr>
          <a:xfrm>
            <a:off x="-64" y="1274017"/>
            <a:ext cx="12192127" cy="18288"/>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16" name="Text Placeholder 15">
            <a:extLst>
              <a:ext uri="{FF2B5EF4-FFF2-40B4-BE49-F238E27FC236}">
                <a16:creationId xmlns:a16="http://schemas.microsoft.com/office/drawing/2014/main" id="{0BAC7D6C-7131-887F-8B09-A424F499434A}"/>
              </a:ext>
            </a:extLst>
          </p:cNvPr>
          <p:cNvSpPr>
            <a:spLocks noGrp="1"/>
          </p:cNvSpPr>
          <p:nvPr>
            <p:ph type="body" sz="quarter" idx="11" hasCustomPrompt="1"/>
          </p:nvPr>
        </p:nvSpPr>
        <p:spPr>
          <a:xfrm>
            <a:off x="379512" y="419101"/>
            <a:ext cx="11432977" cy="435131"/>
          </a:xfrm>
          <a:prstGeom prst="rect">
            <a:avLst/>
          </a:prstGeom>
        </p:spPr>
        <p:txBody>
          <a:bodyPr lIns="0" tIns="0" rIns="0" bIns="0"/>
          <a:lstStyle>
            <a:lvl1pPr>
              <a:defRPr sz="3600"/>
            </a:lvl1pPr>
          </a:lstStyle>
          <a:p>
            <a:pPr lvl="0"/>
            <a:r>
              <a:rPr lang="en-US"/>
              <a:t>Title should be less than 10 words</a:t>
            </a:r>
          </a:p>
        </p:txBody>
      </p:sp>
      <p:sp>
        <p:nvSpPr>
          <p:cNvPr id="17" name="Text Placeholder 4" descr="This layout should only be used for developer code. The font used is a monospace font which is ideal for showing code.">
            <a:extLst>
              <a:ext uri="{FF2B5EF4-FFF2-40B4-BE49-F238E27FC236}">
                <a16:creationId xmlns:a16="http://schemas.microsoft.com/office/drawing/2014/main" id="{C7537454-4AC0-A753-B73B-C33E7B36ED66}"/>
              </a:ext>
            </a:extLst>
          </p:cNvPr>
          <p:cNvSpPr>
            <a:spLocks noGrp="1"/>
          </p:cNvSpPr>
          <p:nvPr>
            <p:ph type="body" sz="quarter" idx="12" hasCustomPrompt="1"/>
          </p:nvPr>
        </p:nvSpPr>
        <p:spPr>
          <a:xfrm>
            <a:off x="379512" y="1721109"/>
            <a:ext cx="11432977" cy="205775"/>
          </a:xfrm>
          <a:prstGeom prst="rect">
            <a:avLst/>
          </a:prstGeom>
        </p:spPr>
        <p:txBody>
          <a:bodyPr lIns="0" tIns="0" rIns="0" bIns="0"/>
          <a:lstStyle>
            <a:lvl1pPr marL="0" indent="0">
              <a:buNone/>
              <a:tabLst/>
              <a:defRPr sz="1400" b="0" i="0" cap="all" baseline="0">
                <a:solidFill>
                  <a:schemeClr val="bg2"/>
                </a:solidFill>
                <a:latin typeface="Mona Sans Mono" pitchFamily="2" charset="77"/>
                <a:cs typeface="Mona Sans Mono" pitchFamily="2" charset="77"/>
              </a:defRPr>
            </a:lvl1pPr>
            <a:lvl2pPr marL="346449" indent="0">
              <a:buNone/>
              <a:tabLst>
                <a:tab pos="344385" algn="l"/>
              </a:tabLst>
              <a:defRPr sz="2399">
                <a:solidFill>
                  <a:schemeClr val="tx1"/>
                </a:solidFill>
                <a:latin typeface="Consolas" panose="020B0609020204030204" pitchFamily="49" charset="0"/>
                <a:cs typeface="Consolas" panose="020B0609020204030204" pitchFamily="49" charset="0"/>
              </a:defRPr>
            </a:lvl2pPr>
            <a:lvl3pPr marL="584432" indent="0">
              <a:buNone/>
              <a:tabLst>
                <a:tab pos="569742" algn="l"/>
              </a:tabLst>
              <a:defRPr sz="2399">
                <a:solidFill>
                  <a:schemeClr val="tx1"/>
                </a:solidFill>
                <a:latin typeface="Consolas" panose="020B0609020204030204" pitchFamily="49" charset="0"/>
                <a:cs typeface="Consolas" panose="020B0609020204030204" pitchFamily="49" charset="0"/>
              </a:defRPr>
            </a:lvl3pPr>
            <a:lvl4pPr marL="814319" indent="0">
              <a:buNone/>
              <a:tabLst>
                <a:tab pos="799860" algn="l"/>
              </a:tabLst>
              <a:defRPr sz="2399">
                <a:solidFill>
                  <a:schemeClr val="tx1"/>
                </a:solidFill>
                <a:latin typeface="Consolas" panose="020B0609020204030204" pitchFamily="49" charset="0"/>
                <a:cs typeface="Consolas" panose="020B0609020204030204" pitchFamily="49" charset="0"/>
              </a:defRPr>
            </a:lvl4pPr>
            <a:lvl5pPr marL="1050682" indent="0">
              <a:buNone/>
              <a:tabLst>
                <a:tab pos="1028391" algn="l"/>
              </a:tabLst>
              <a:defRPr sz="2399">
                <a:solidFill>
                  <a:schemeClr val="tx1"/>
                </a:solidFill>
                <a:latin typeface="Consolas" panose="020B0609020204030204" pitchFamily="49" charset="0"/>
                <a:cs typeface="Consolas" panose="020B0609020204030204" pitchFamily="49" charset="0"/>
              </a:defRPr>
            </a:lvl5pPr>
          </a:lstStyle>
          <a:p>
            <a:pPr lvl="0"/>
            <a:r>
              <a:rPr lang="en-US"/>
              <a:t>Click to enter title</a:t>
            </a:r>
          </a:p>
        </p:txBody>
      </p:sp>
    </p:spTree>
    <p:extLst>
      <p:ext uri="{BB962C8B-B14F-4D97-AF65-F5344CB8AC3E}">
        <p14:creationId xmlns:p14="http://schemas.microsoft.com/office/powerpoint/2010/main" val="2290556982"/>
      </p:ext>
    </p:extLst>
  </p:cSld>
  <p:clrMapOvr>
    <a:masterClrMapping/>
  </p:clrMapOvr>
  <p:transition>
    <p:fade/>
  </p:transition>
  <p:extLst>
    <p:ext uri="{DCECCB84-F9BA-43D5-87BE-67443E8EF086}">
      <p15:sldGuideLst xmlns:p15="http://schemas.microsoft.com/office/powerpoint/2012/main">
        <p15:guide id="1" orient="horz" pos="1200" userDrawn="1">
          <p15:clr>
            <a:srgbClr val="FBAE40"/>
          </p15:clr>
        </p15:guide>
        <p15:guide id="2" orient="horz" pos="1392" userDrawn="1">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ode bottom">
    <p:bg>
      <p:bgPr>
        <a:solidFill>
          <a:srgbClr val="121613"/>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6245016-00E0-3E0B-10FC-9F6A58B3B1A3}"/>
              </a:ext>
              <a:ext uri="{C183D7F6-B498-43B3-948B-1728B52AA6E4}">
                <adec:decorative xmlns:adec="http://schemas.microsoft.com/office/drawing/2017/decorative" val="1"/>
              </a:ext>
            </a:extLst>
          </p:cNvPr>
          <p:cNvSpPr/>
          <p:nvPr userDrawn="1"/>
        </p:nvSpPr>
        <p:spPr bwMode="auto">
          <a:xfrm>
            <a:off x="1" y="2849823"/>
            <a:ext cx="12192000" cy="4008177"/>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32" tIns="146266" rIns="182832" bIns="146266" numCol="1" spcCol="0" rtlCol="0" fromWordArt="0" anchor="t" anchorCtr="0" forceAA="0" compatLnSpc="1">
            <a:prstTxWarp prst="textNoShape">
              <a:avLst/>
            </a:prstTxWarp>
            <a:noAutofit/>
          </a:bodyPr>
          <a:lstStyle/>
          <a:p>
            <a:pPr algn="l" defTabSz="932192" fontAlgn="base">
              <a:spcBef>
                <a:spcPct val="0"/>
              </a:spcBef>
              <a:spcAft>
                <a:spcPct val="0"/>
              </a:spcAft>
            </a:pPr>
            <a:endParaRPr lang="en-US" sz="1999">
              <a:solidFill>
                <a:srgbClr val="FFFFFF"/>
              </a:solidFill>
              <a:ea typeface="Segoe UI" pitchFamily="34" charset="0"/>
              <a:cs typeface="Segoe UI" pitchFamily="34" charset="0"/>
            </a:endParaRPr>
          </a:p>
        </p:txBody>
      </p:sp>
      <p:sp>
        <p:nvSpPr>
          <p:cNvPr id="10" name="Rectangle 9">
            <a:extLst>
              <a:ext uri="{FF2B5EF4-FFF2-40B4-BE49-F238E27FC236}">
                <a16:creationId xmlns:a16="http://schemas.microsoft.com/office/drawing/2014/main" id="{1B57A3A8-6303-3E55-3923-A1669C65EA7E}"/>
              </a:ext>
            </a:extLst>
          </p:cNvPr>
          <p:cNvSpPr/>
          <p:nvPr userDrawn="1"/>
        </p:nvSpPr>
        <p:spPr>
          <a:xfrm>
            <a:off x="-64" y="2831535"/>
            <a:ext cx="12192127" cy="18288"/>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16" name="Text Placeholder 15">
            <a:extLst>
              <a:ext uri="{FF2B5EF4-FFF2-40B4-BE49-F238E27FC236}">
                <a16:creationId xmlns:a16="http://schemas.microsoft.com/office/drawing/2014/main" id="{0BAC7D6C-7131-887F-8B09-A424F499434A}"/>
              </a:ext>
            </a:extLst>
          </p:cNvPr>
          <p:cNvSpPr>
            <a:spLocks noGrp="1"/>
          </p:cNvSpPr>
          <p:nvPr>
            <p:ph type="body" sz="quarter" idx="11" hasCustomPrompt="1"/>
          </p:nvPr>
        </p:nvSpPr>
        <p:spPr>
          <a:xfrm>
            <a:off x="379512" y="419101"/>
            <a:ext cx="11432977" cy="525873"/>
          </a:xfrm>
          <a:prstGeom prst="rect">
            <a:avLst/>
          </a:prstGeom>
        </p:spPr>
        <p:txBody>
          <a:bodyPr lIns="0" tIns="0" rIns="0" bIns="0"/>
          <a:lstStyle>
            <a:lvl1pPr>
              <a:defRPr sz="3600"/>
            </a:lvl1pPr>
          </a:lstStyle>
          <a:p>
            <a:pPr lvl="0"/>
            <a:r>
              <a:rPr lang="en-US"/>
              <a:t>Title should be less than 10 words</a:t>
            </a:r>
          </a:p>
        </p:txBody>
      </p:sp>
      <p:sp>
        <p:nvSpPr>
          <p:cNvPr id="8" name="Text Placeholder 4" descr="This layout should only be used for developer code. The font used is a monospace font which is ideal for showing code.">
            <a:extLst>
              <a:ext uri="{FF2B5EF4-FFF2-40B4-BE49-F238E27FC236}">
                <a16:creationId xmlns:a16="http://schemas.microsoft.com/office/drawing/2014/main" id="{56E27B45-89FC-EF1A-EF84-1D8A80CA423C}"/>
              </a:ext>
            </a:extLst>
          </p:cNvPr>
          <p:cNvSpPr>
            <a:spLocks noGrp="1"/>
          </p:cNvSpPr>
          <p:nvPr>
            <p:ph type="body" sz="quarter" idx="10" hasCustomPrompt="1"/>
          </p:nvPr>
        </p:nvSpPr>
        <p:spPr>
          <a:xfrm>
            <a:off x="379512" y="3567662"/>
            <a:ext cx="11432977" cy="2871238"/>
          </a:xfrm>
          <a:prstGeom prst="rect">
            <a:avLst/>
          </a:prstGeom>
        </p:spPr>
        <p:txBody>
          <a:bodyPr lIns="0" tIns="0" rIns="0" bIns="0"/>
          <a:lstStyle>
            <a:lvl1pPr marL="0" indent="0">
              <a:buNone/>
              <a:tabLst/>
              <a:defRPr sz="2399" b="0" i="0">
                <a:solidFill>
                  <a:schemeClr val="tx1"/>
                </a:solidFill>
                <a:latin typeface="Mona Sans Mono" pitchFamily="2" charset="77"/>
                <a:cs typeface="Mona Sans Mono" pitchFamily="2" charset="77"/>
              </a:defRPr>
            </a:lvl1pPr>
            <a:lvl2pPr marL="346449" indent="0">
              <a:buNone/>
              <a:tabLst>
                <a:tab pos="344385" algn="l"/>
              </a:tabLst>
              <a:defRPr sz="2399">
                <a:solidFill>
                  <a:schemeClr val="tx1"/>
                </a:solidFill>
                <a:latin typeface="Consolas" panose="020B0609020204030204" pitchFamily="49" charset="0"/>
                <a:cs typeface="Consolas" panose="020B0609020204030204" pitchFamily="49" charset="0"/>
              </a:defRPr>
            </a:lvl2pPr>
            <a:lvl3pPr marL="584432" indent="0">
              <a:buNone/>
              <a:tabLst>
                <a:tab pos="569742" algn="l"/>
              </a:tabLst>
              <a:defRPr sz="2399">
                <a:solidFill>
                  <a:schemeClr val="tx1"/>
                </a:solidFill>
                <a:latin typeface="Consolas" panose="020B0609020204030204" pitchFamily="49" charset="0"/>
                <a:cs typeface="Consolas" panose="020B0609020204030204" pitchFamily="49" charset="0"/>
              </a:defRPr>
            </a:lvl3pPr>
            <a:lvl4pPr marL="814319" indent="0">
              <a:buNone/>
              <a:tabLst>
                <a:tab pos="799860" algn="l"/>
              </a:tabLst>
              <a:defRPr sz="2399">
                <a:solidFill>
                  <a:schemeClr val="tx1"/>
                </a:solidFill>
                <a:latin typeface="Consolas" panose="020B0609020204030204" pitchFamily="49" charset="0"/>
                <a:cs typeface="Consolas" panose="020B0609020204030204" pitchFamily="49" charset="0"/>
              </a:defRPr>
            </a:lvl4pPr>
            <a:lvl5pPr marL="1050682" indent="0">
              <a:buNone/>
              <a:tabLst>
                <a:tab pos="1028391" algn="l"/>
              </a:tabLst>
              <a:defRPr sz="2399">
                <a:solidFill>
                  <a:schemeClr val="tx1"/>
                </a:solidFill>
                <a:latin typeface="Consolas" panose="020B0609020204030204" pitchFamily="49" charset="0"/>
                <a:cs typeface="Consolas" panose="020B0609020204030204" pitchFamily="49" charset="0"/>
              </a:defRPr>
            </a:lvl5pPr>
          </a:lstStyle>
          <a:p>
            <a:pPr lvl="0"/>
            <a:r>
              <a:rPr lang="en-US"/>
              <a:t>Click to edit or paste code</a:t>
            </a:r>
          </a:p>
        </p:txBody>
      </p:sp>
      <p:sp>
        <p:nvSpPr>
          <p:cNvPr id="11" name="Text Placeholder 4" descr="This layout should only be used for developer code. The font used is a monospace font which is ideal for showing code.">
            <a:extLst>
              <a:ext uri="{FF2B5EF4-FFF2-40B4-BE49-F238E27FC236}">
                <a16:creationId xmlns:a16="http://schemas.microsoft.com/office/drawing/2014/main" id="{6BEE89A2-B2B5-AE63-C589-839C50DE8DB5}"/>
              </a:ext>
            </a:extLst>
          </p:cNvPr>
          <p:cNvSpPr>
            <a:spLocks noGrp="1"/>
          </p:cNvSpPr>
          <p:nvPr>
            <p:ph type="body" sz="quarter" idx="13" hasCustomPrompt="1"/>
          </p:nvPr>
        </p:nvSpPr>
        <p:spPr>
          <a:xfrm>
            <a:off x="379512" y="3261305"/>
            <a:ext cx="11432977" cy="205775"/>
          </a:xfrm>
          <a:prstGeom prst="rect">
            <a:avLst/>
          </a:prstGeom>
        </p:spPr>
        <p:txBody>
          <a:bodyPr lIns="0" tIns="0" rIns="0" bIns="0"/>
          <a:lstStyle>
            <a:lvl1pPr marL="0" indent="0">
              <a:buNone/>
              <a:tabLst/>
              <a:defRPr sz="1400" b="0" i="0" cap="all" baseline="0">
                <a:solidFill>
                  <a:schemeClr val="bg2"/>
                </a:solidFill>
                <a:latin typeface="Mona Sans Mono" pitchFamily="2" charset="77"/>
                <a:cs typeface="Mona Sans Mono" pitchFamily="2" charset="77"/>
              </a:defRPr>
            </a:lvl1pPr>
            <a:lvl2pPr marL="346449" indent="0">
              <a:buNone/>
              <a:tabLst>
                <a:tab pos="344385" algn="l"/>
              </a:tabLst>
              <a:defRPr sz="2399">
                <a:solidFill>
                  <a:schemeClr val="tx1"/>
                </a:solidFill>
                <a:latin typeface="Consolas" panose="020B0609020204030204" pitchFamily="49" charset="0"/>
                <a:cs typeface="Consolas" panose="020B0609020204030204" pitchFamily="49" charset="0"/>
              </a:defRPr>
            </a:lvl2pPr>
            <a:lvl3pPr marL="584432" indent="0">
              <a:buNone/>
              <a:tabLst>
                <a:tab pos="569742" algn="l"/>
              </a:tabLst>
              <a:defRPr sz="2399">
                <a:solidFill>
                  <a:schemeClr val="tx1"/>
                </a:solidFill>
                <a:latin typeface="Consolas" panose="020B0609020204030204" pitchFamily="49" charset="0"/>
                <a:cs typeface="Consolas" panose="020B0609020204030204" pitchFamily="49" charset="0"/>
              </a:defRPr>
            </a:lvl3pPr>
            <a:lvl4pPr marL="814319" indent="0">
              <a:buNone/>
              <a:tabLst>
                <a:tab pos="799860" algn="l"/>
              </a:tabLst>
              <a:defRPr sz="2399">
                <a:solidFill>
                  <a:schemeClr val="tx1"/>
                </a:solidFill>
                <a:latin typeface="Consolas" panose="020B0609020204030204" pitchFamily="49" charset="0"/>
                <a:cs typeface="Consolas" panose="020B0609020204030204" pitchFamily="49" charset="0"/>
              </a:defRPr>
            </a:lvl4pPr>
            <a:lvl5pPr marL="1050682" indent="0">
              <a:buNone/>
              <a:tabLst>
                <a:tab pos="1028391" algn="l"/>
              </a:tabLst>
              <a:defRPr sz="2399">
                <a:solidFill>
                  <a:schemeClr val="tx1"/>
                </a:solidFill>
                <a:latin typeface="Consolas" panose="020B0609020204030204" pitchFamily="49" charset="0"/>
                <a:cs typeface="Consolas" panose="020B0609020204030204" pitchFamily="49" charset="0"/>
              </a:defRPr>
            </a:lvl5pPr>
          </a:lstStyle>
          <a:p>
            <a:pPr lvl="0"/>
            <a:r>
              <a:rPr lang="en-US"/>
              <a:t>Click to enter title</a:t>
            </a:r>
          </a:p>
        </p:txBody>
      </p:sp>
      <p:sp>
        <p:nvSpPr>
          <p:cNvPr id="13" name="Text Placeholder 12">
            <a:extLst>
              <a:ext uri="{FF2B5EF4-FFF2-40B4-BE49-F238E27FC236}">
                <a16:creationId xmlns:a16="http://schemas.microsoft.com/office/drawing/2014/main" id="{6552766B-311A-61B9-A1BF-69106CF44F3D}"/>
              </a:ext>
            </a:extLst>
          </p:cNvPr>
          <p:cNvSpPr>
            <a:spLocks noGrp="1"/>
          </p:cNvSpPr>
          <p:nvPr>
            <p:ph type="body" sz="quarter" idx="14" hasCustomPrompt="1"/>
          </p:nvPr>
        </p:nvSpPr>
        <p:spPr>
          <a:xfrm>
            <a:off x="379512" y="1099266"/>
            <a:ext cx="11432977" cy="1320788"/>
          </a:xfrm>
          <a:prstGeom prst="rect">
            <a:avLst/>
          </a:prstGeom>
        </p:spPr>
        <p:txBody>
          <a:bodyPr lIns="0" tIns="0" rIns="0" bIns="0"/>
          <a:lstStyle>
            <a:lvl1pPr>
              <a:defRPr>
                <a:solidFill>
                  <a:schemeClr val="bg2"/>
                </a:solidFill>
              </a:defRPr>
            </a:lvl1pPr>
          </a:lstStyle>
          <a:p>
            <a:pPr lvl="0"/>
            <a:r>
              <a:rPr lang="en-US"/>
              <a:t>Optional additional text</a:t>
            </a:r>
          </a:p>
        </p:txBody>
      </p:sp>
    </p:spTree>
    <p:extLst>
      <p:ext uri="{BB962C8B-B14F-4D97-AF65-F5344CB8AC3E}">
        <p14:creationId xmlns:p14="http://schemas.microsoft.com/office/powerpoint/2010/main" val="2616082145"/>
      </p:ext>
    </p:extLst>
  </p:cSld>
  <p:clrMapOvr>
    <a:masterClrMapping/>
  </p:clrMapOvr>
  <p:transition>
    <p:fade/>
  </p:transition>
  <p:extLst>
    <p:ext uri="{DCECCB84-F9BA-43D5-87BE-67443E8EF086}">
      <p15:sldGuideLst xmlns:p15="http://schemas.microsoft.com/office/powerpoint/2012/main">
        <p15:guide id="1" orient="horz" pos="1200" userDrawn="1">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ode top">
    <p:bg>
      <p:bgPr>
        <a:solidFill>
          <a:srgbClr val="121613"/>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6245016-00E0-3E0B-10FC-9F6A58B3B1A3}"/>
              </a:ext>
              <a:ext uri="{C183D7F6-B498-43B3-948B-1728B52AA6E4}">
                <adec:decorative xmlns:adec="http://schemas.microsoft.com/office/drawing/2017/decorative" val="1"/>
              </a:ext>
            </a:extLst>
          </p:cNvPr>
          <p:cNvSpPr/>
          <p:nvPr userDrawn="1"/>
        </p:nvSpPr>
        <p:spPr bwMode="auto">
          <a:xfrm>
            <a:off x="1" y="18288"/>
            <a:ext cx="12192000" cy="4008177"/>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32" tIns="146266" rIns="182832" bIns="146266" numCol="1" spcCol="0" rtlCol="0" fromWordArt="0" anchor="t" anchorCtr="0" forceAA="0" compatLnSpc="1">
            <a:prstTxWarp prst="textNoShape">
              <a:avLst/>
            </a:prstTxWarp>
            <a:noAutofit/>
          </a:bodyPr>
          <a:lstStyle/>
          <a:p>
            <a:pPr algn="l" defTabSz="932192" fontAlgn="base">
              <a:spcBef>
                <a:spcPct val="0"/>
              </a:spcBef>
              <a:spcAft>
                <a:spcPct val="0"/>
              </a:spcAft>
            </a:pPr>
            <a:endParaRPr lang="en-US" sz="1999">
              <a:solidFill>
                <a:srgbClr val="FFFFFF"/>
              </a:solidFill>
              <a:ea typeface="Segoe UI" pitchFamily="34" charset="0"/>
              <a:cs typeface="Segoe UI" pitchFamily="34" charset="0"/>
            </a:endParaRPr>
          </a:p>
        </p:txBody>
      </p:sp>
      <p:sp>
        <p:nvSpPr>
          <p:cNvPr id="10" name="Rectangle 9">
            <a:extLst>
              <a:ext uri="{FF2B5EF4-FFF2-40B4-BE49-F238E27FC236}">
                <a16:creationId xmlns:a16="http://schemas.microsoft.com/office/drawing/2014/main" id="{1B57A3A8-6303-3E55-3923-A1669C65EA7E}"/>
              </a:ext>
            </a:extLst>
          </p:cNvPr>
          <p:cNvSpPr/>
          <p:nvPr userDrawn="1"/>
        </p:nvSpPr>
        <p:spPr>
          <a:xfrm>
            <a:off x="-64" y="4026464"/>
            <a:ext cx="12192127" cy="18288"/>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16" name="Text Placeholder 15">
            <a:extLst>
              <a:ext uri="{FF2B5EF4-FFF2-40B4-BE49-F238E27FC236}">
                <a16:creationId xmlns:a16="http://schemas.microsoft.com/office/drawing/2014/main" id="{0BAC7D6C-7131-887F-8B09-A424F499434A}"/>
              </a:ext>
            </a:extLst>
          </p:cNvPr>
          <p:cNvSpPr>
            <a:spLocks noGrp="1"/>
          </p:cNvSpPr>
          <p:nvPr>
            <p:ph type="body" sz="quarter" idx="11" hasCustomPrompt="1"/>
          </p:nvPr>
        </p:nvSpPr>
        <p:spPr>
          <a:xfrm>
            <a:off x="379512" y="4437947"/>
            <a:ext cx="11432977" cy="525873"/>
          </a:xfrm>
          <a:prstGeom prst="rect">
            <a:avLst/>
          </a:prstGeom>
        </p:spPr>
        <p:txBody>
          <a:bodyPr lIns="0" tIns="0" rIns="0" bIns="0"/>
          <a:lstStyle>
            <a:lvl1pPr>
              <a:defRPr sz="3600"/>
            </a:lvl1pPr>
          </a:lstStyle>
          <a:p>
            <a:pPr lvl="0"/>
            <a:r>
              <a:rPr lang="en-US"/>
              <a:t>Title should be less than 10 words</a:t>
            </a:r>
          </a:p>
        </p:txBody>
      </p:sp>
      <p:sp>
        <p:nvSpPr>
          <p:cNvPr id="5" name="Text Placeholder 4">
            <a:extLst>
              <a:ext uri="{FF2B5EF4-FFF2-40B4-BE49-F238E27FC236}">
                <a16:creationId xmlns:a16="http://schemas.microsoft.com/office/drawing/2014/main" id="{5F487473-1A3E-5EB5-5094-AD12CB0CF171}"/>
              </a:ext>
            </a:extLst>
          </p:cNvPr>
          <p:cNvSpPr>
            <a:spLocks noGrp="1"/>
          </p:cNvSpPr>
          <p:nvPr>
            <p:ph type="body" sz="quarter" idx="12" hasCustomPrompt="1"/>
          </p:nvPr>
        </p:nvSpPr>
        <p:spPr>
          <a:xfrm>
            <a:off x="379512" y="5096390"/>
            <a:ext cx="11432977" cy="1342511"/>
          </a:xfrm>
          <a:prstGeom prst="rect">
            <a:avLst/>
          </a:prstGeom>
          <a:ln>
            <a:noFill/>
          </a:ln>
        </p:spPr>
        <p:txBody>
          <a:bodyPr/>
          <a:lstStyle>
            <a:lvl1pPr>
              <a:defRPr>
                <a:solidFill>
                  <a:schemeClr val="bg2"/>
                </a:solidFill>
              </a:defRPr>
            </a:lvl1pPr>
          </a:lstStyle>
          <a:p>
            <a:pPr lvl="0"/>
            <a:r>
              <a:rPr lang="en-US"/>
              <a:t>Optional additional text</a:t>
            </a:r>
          </a:p>
        </p:txBody>
      </p:sp>
      <p:sp>
        <p:nvSpPr>
          <p:cNvPr id="8" name="Text Placeholder 4" descr="This layout should only be used for developer code. The font used is a monospace font which is ideal for showing code.">
            <a:extLst>
              <a:ext uri="{FF2B5EF4-FFF2-40B4-BE49-F238E27FC236}">
                <a16:creationId xmlns:a16="http://schemas.microsoft.com/office/drawing/2014/main" id="{56E27B45-89FC-EF1A-EF84-1D8A80CA423C}"/>
              </a:ext>
            </a:extLst>
          </p:cNvPr>
          <p:cNvSpPr>
            <a:spLocks noGrp="1"/>
          </p:cNvSpPr>
          <p:nvPr>
            <p:ph type="body" sz="quarter" idx="10" hasCustomPrompt="1"/>
          </p:nvPr>
        </p:nvSpPr>
        <p:spPr>
          <a:xfrm>
            <a:off x="379512" y="736127"/>
            <a:ext cx="11432977" cy="2871238"/>
          </a:xfrm>
          <a:prstGeom prst="rect">
            <a:avLst/>
          </a:prstGeom>
        </p:spPr>
        <p:txBody>
          <a:bodyPr lIns="0" tIns="0" rIns="0" bIns="0"/>
          <a:lstStyle>
            <a:lvl1pPr marL="0" indent="0">
              <a:buNone/>
              <a:tabLst/>
              <a:defRPr sz="2399" b="0" i="0">
                <a:solidFill>
                  <a:schemeClr val="tx1"/>
                </a:solidFill>
                <a:latin typeface="Mona Sans Mono" pitchFamily="2" charset="77"/>
                <a:cs typeface="Mona Sans Mono" pitchFamily="2" charset="77"/>
              </a:defRPr>
            </a:lvl1pPr>
            <a:lvl2pPr marL="346449" indent="0">
              <a:buNone/>
              <a:tabLst>
                <a:tab pos="344385" algn="l"/>
              </a:tabLst>
              <a:defRPr sz="2399">
                <a:solidFill>
                  <a:schemeClr val="tx1"/>
                </a:solidFill>
                <a:latin typeface="Consolas" panose="020B0609020204030204" pitchFamily="49" charset="0"/>
                <a:cs typeface="Consolas" panose="020B0609020204030204" pitchFamily="49" charset="0"/>
              </a:defRPr>
            </a:lvl2pPr>
            <a:lvl3pPr marL="584432" indent="0">
              <a:buNone/>
              <a:tabLst>
                <a:tab pos="569742" algn="l"/>
              </a:tabLst>
              <a:defRPr sz="2399">
                <a:solidFill>
                  <a:schemeClr val="tx1"/>
                </a:solidFill>
                <a:latin typeface="Consolas" panose="020B0609020204030204" pitchFamily="49" charset="0"/>
                <a:cs typeface="Consolas" panose="020B0609020204030204" pitchFamily="49" charset="0"/>
              </a:defRPr>
            </a:lvl3pPr>
            <a:lvl4pPr marL="814319" indent="0">
              <a:buNone/>
              <a:tabLst>
                <a:tab pos="799860" algn="l"/>
              </a:tabLst>
              <a:defRPr sz="2399">
                <a:solidFill>
                  <a:schemeClr val="tx1"/>
                </a:solidFill>
                <a:latin typeface="Consolas" panose="020B0609020204030204" pitchFamily="49" charset="0"/>
                <a:cs typeface="Consolas" panose="020B0609020204030204" pitchFamily="49" charset="0"/>
              </a:defRPr>
            </a:lvl4pPr>
            <a:lvl5pPr marL="1050682" indent="0">
              <a:buNone/>
              <a:tabLst>
                <a:tab pos="1028391" algn="l"/>
              </a:tabLst>
              <a:defRPr sz="2399">
                <a:solidFill>
                  <a:schemeClr val="tx1"/>
                </a:solidFill>
                <a:latin typeface="Consolas" panose="020B0609020204030204" pitchFamily="49" charset="0"/>
                <a:cs typeface="Consolas" panose="020B0609020204030204" pitchFamily="49" charset="0"/>
              </a:defRPr>
            </a:lvl5pPr>
          </a:lstStyle>
          <a:p>
            <a:pPr lvl="0"/>
            <a:r>
              <a:rPr lang="en-US"/>
              <a:t>Click to edit or paste code</a:t>
            </a:r>
          </a:p>
        </p:txBody>
      </p:sp>
      <p:sp>
        <p:nvSpPr>
          <p:cNvPr id="11" name="Text Placeholder 4" descr="This layout should only be used for developer code. The font used is a monospace font which is ideal for showing code.">
            <a:extLst>
              <a:ext uri="{FF2B5EF4-FFF2-40B4-BE49-F238E27FC236}">
                <a16:creationId xmlns:a16="http://schemas.microsoft.com/office/drawing/2014/main" id="{6BEE89A2-B2B5-AE63-C589-839C50DE8DB5}"/>
              </a:ext>
            </a:extLst>
          </p:cNvPr>
          <p:cNvSpPr>
            <a:spLocks noGrp="1"/>
          </p:cNvSpPr>
          <p:nvPr>
            <p:ph type="body" sz="quarter" idx="13" hasCustomPrompt="1"/>
          </p:nvPr>
        </p:nvSpPr>
        <p:spPr>
          <a:xfrm>
            <a:off x="379512" y="429770"/>
            <a:ext cx="11432977" cy="205775"/>
          </a:xfrm>
          <a:prstGeom prst="rect">
            <a:avLst/>
          </a:prstGeom>
        </p:spPr>
        <p:txBody>
          <a:bodyPr lIns="0" tIns="0" rIns="0" bIns="0"/>
          <a:lstStyle>
            <a:lvl1pPr marL="0" indent="0">
              <a:buNone/>
              <a:tabLst/>
              <a:defRPr sz="1400" b="0" i="0" cap="all" baseline="0">
                <a:solidFill>
                  <a:schemeClr val="bg2"/>
                </a:solidFill>
                <a:latin typeface="Mona Sans Mono" pitchFamily="2" charset="77"/>
                <a:cs typeface="Mona Sans Mono" pitchFamily="2" charset="77"/>
              </a:defRPr>
            </a:lvl1pPr>
            <a:lvl2pPr marL="346449" indent="0">
              <a:buNone/>
              <a:tabLst>
                <a:tab pos="344385" algn="l"/>
              </a:tabLst>
              <a:defRPr sz="2399">
                <a:solidFill>
                  <a:schemeClr val="tx1"/>
                </a:solidFill>
                <a:latin typeface="Consolas" panose="020B0609020204030204" pitchFamily="49" charset="0"/>
                <a:cs typeface="Consolas" panose="020B0609020204030204" pitchFamily="49" charset="0"/>
              </a:defRPr>
            </a:lvl2pPr>
            <a:lvl3pPr marL="584432" indent="0">
              <a:buNone/>
              <a:tabLst>
                <a:tab pos="569742" algn="l"/>
              </a:tabLst>
              <a:defRPr sz="2399">
                <a:solidFill>
                  <a:schemeClr val="tx1"/>
                </a:solidFill>
                <a:latin typeface="Consolas" panose="020B0609020204030204" pitchFamily="49" charset="0"/>
                <a:cs typeface="Consolas" panose="020B0609020204030204" pitchFamily="49" charset="0"/>
              </a:defRPr>
            </a:lvl3pPr>
            <a:lvl4pPr marL="814319" indent="0">
              <a:buNone/>
              <a:tabLst>
                <a:tab pos="799860" algn="l"/>
              </a:tabLst>
              <a:defRPr sz="2399">
                <a:solidFill>
                  <a:schemeClr val="tx1"/>
                </a:solidFill>
                <a:latin typeface="Consolas" panose="020B0609020204030204" pitchFamily="49" charset="0"/>
                <a:cs typeface="Consolas" panose="020B0609020204030204" pitchFamily="49" charset="0"/>
              </a:defRPr>
            </a:lvl4pPr>
            <a:lvl5pPr marL="1050682" indent="0">
              <a:buNone/>
              <a:tabLst>
                <a:tab pos="1028391" algn="l"/>
              </a:tabLst>
              <a:defRPr sz="2399">
                <a:solidFill>
                  <a:schemeClr val="tx1"/>
                </a:solidFill>
                <a:latin typeface="Consolas" panose="020B0609020204030204" pitchFamily="49" charset="0"/>
                <a:cs typeface="Consolas" panose="020B0609020204030204" pitchFamily="49" charset="0"/>
              </a:defRPr>
            </a:lvl5pPr>
          </a:lstStyle>
          <a:p>
            <a:pPr lvl="0"/>
            <a:r>
              <a:rPr lang="en-US"/>
              <a:t>Click to enter title</a:t>
            </a:r>
          </a:p>
        </p:txBody>
      </p:sp>
    </p:spTree>
    <p:extLst>
      <p:ext uri="{BB962C8B-B14F-4D97-AF65-F5344CB8AC3E}">
        <p14:creationId xmlns:p14="http://schemas.microsoft.com/office/powerpoint/2010/main" val="3978819663"/>
      </p:ext>
    </p:extLst>
  </p:cSld>
  <p:clrMapOvr>
    <a:masterClrMapping/>
  </p:clrMapOvr>
  <p:transition>
    <p:fade/>
  </p:transition>
  <p:extLst>
    <p:ext uri="{DCECCB84-F9BA-43D5-87BE-67443E8EF086}">
      <p15:sldGuideLst xmlns:p15="http://schemas.microsoft.com/office/powerpoint/2012/main">
        <p15:guide id="1" orient="horz" pos="1200" userDrawn="1">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Code right side">
    <p:bg>
      <p:bgPr>
        <a:solidFill>
          <a:srgbClr val="121613"/>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6245016-00E0-3E0B-10FC-9F6A58B3B1A3}"/>
              </a:ext>
              <a:ext uri="{C183D7F6-B498-43B3-948B-1728B52AA6E4}">
                <adec:decorative xmlns:adec="http://schemas.microsoft.com/office/drawing/2017/decorative" val="1"/>
              </a:ext>
            </a:extLst>
          </p:cNvPr>
          <p:cNvSpPr/>
          <p:nvPr userDrawn="1"/>
        </p:nvSpPr>
        <p:spPr bwMode="auto">
          <a:xfrm>
            <a:off x="5205984" y="1"/>
            <a:ext cx="6986016"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32" tIns="146266" rIns="182832" bIns="146266" numCol="1" spcCol="0" rtlCol="0" fromWordArt="0" anchor="t" anchorCtr="0" forceAA="0" compatLnSpc="1">
            <a:prstTxWarp prst="textNoShape">
              <a:avLst/>
            </a:prstTxWarp>
            <a:noAutofit/>
          </a:bodyPr>
          <a:lstStyle/>
          <a:p>
            <a:pPr algn="l" defTabSz="932192" fontAlgn="base">
              <a:spcBef>
                <a:spcPct val="0"/>
              </a:spcBef>
              <a:spcAft>
                <a:spcPct val="0"/>
              </a:spcAft>
            </a:pPr>
            <a:endParaRPr lang="en-US" sz="1999">
              <a:solidFill>
                <a:srgbClr val="FFFFFF"/>
              </a:solidFill>
              <a:ea typeface="Segoe UI" pitchFamily="34" charset="0"/>
              <a:cs typeface="Segoe UI" pitchFamily="34" charset="0"/>
            </a:endParaRPr>
          </a:p>
        </p:txBody>
      </p:sp>
      <p:sp>
        <p:nvSpPr>
          <p:cNvPr id="10" name="Rectangle 9">
            <a:extLst>
              <a:ext uri="{FF2B5EF4-FFF2-40B4-BE49-F238E27FC236}">
                <a16:creationId xmlns:a16="http://schemas.microsoft.com/office/drawing/2014/main" id="{1B57A3A8-6303-3E55-3923-A1669C65EA7E}"/>
              </a:ext>
            </a:extLst>
          </p:cNvPr>
          <p:cNvSpPr/>
          <p:nvPr userDrawn="1"/>
        </p:nvSpPr>
        <p:spPr>
          <a:xfrm rot="5400000">
            <a:off x="1786934" y="3419854"/>
            <a:ext cx="6858000" cy="18293"/>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16" name="Text Placeholder 15">
            <a:extLst>
              <a:ext uri="{FF2B5EF4-FFF2-40B4-BE49-F238E27FC236}">
                <a16:creationId xmlns:a16="http://schemas.microsoft.com/office/drawing/2014/main" id="{0BAC7D6C-7131-887F-8B09-A424F499434A}"/>
              </a:ext>
            </a:extLst>
          </p:cNvPr>
          <p:cNvSpPr>
            <a:spLocks noGrp="1"/>
          </p:cNvSpPr>
          <p:nvPr>
            <p:ph type="body" sz="quarter" idx="11" hasCustomPrompt="1"/>
          </p:nvPr>
        </p:nvSpPr>
        <p:spPr>
          <a:xfrm>
            <a:off x="379512" y="429769"/>
            <a:ext cx="4438048" cy="1015321"/>
          </a:xfrm>
          <a:prstGeom prst="rect">
            <a:avLst/>
          </a:prstGeom>
        </p:spPr>
        <p:txBody>
          <a:bodyPr lIns="0" tIns="0" rIns="0" bIns="0"/>
          <a:lstStyle>
            <a:lvl1pPr>
              <a:defRPr sz="3600"/>
            </a:lvl1pPr>
          </a:lstStyle>
          <a:p>
            <a:pPr lvl="0"/>
            <a:r>
              <a:rPr lang="en-US"/>
              <a:t>Title should be less than 10 words</a:t>
            </a:r>
          </a:p>
        </p:txBody>
      </p:sp>
      <p:sp>
        <p:nvSpPr>
          <p:cNvPr id="5" name="Text Placeholder 4">
            <a:extLst>
              <a:ext uri="{FF2B5EF4-FFF2-40B4-BE49-F238E27FC236}">
                <a16:creationId xmlns:a16="http://schemas.microsoft.com/office/drawing/2014/main" id="{5F487473-1A3E-5EB5-5094-AD12CB0CF171}"/>
              </a:ext>
            </a:extLst>
          </p:cNvPr>
          <p:cNvSpPr>
            <a:spLocks noGrp="1"/>
          </p:cNvSpPr>
          <p:nvPr>
            <p:ph type="body" sz="quarter" idx="12" hasCustomPrompt="1"/>
          </p:nvPr>
        </p:nvSpPr>
        <p:spPr>
          <a:xfrm>
            <a:off x="379512" y="1528655"/>
            <a:ext cx="4438048" cy="4899577"/>
          </a:xfrm>
          <a:prstGeom prst="rect">
            <a:avLst/>
          </a:prstGeom>
          <a:ln>
            <a:noFill/>
          </a:ln>
        </p:spPr>
        <p:txBody>
          <a:bodyPr/>
          <a:lstStyle>
            <a:lvl1pPr>
              <a:defRPr>
                <a:solidFill>
                  <a:schemeClr val="bg2"/>
                </a:solidFill>
              </a:defRPr>
            </a:lvl1pPr>
          </a:lstStyle>
          <a:p>
            <a:pPr lvl="0"/>
            <a:r>
              <a:rPr lang="en-US"/>
              <a:t>Optional additional text</a:t>
            </a:r>
          </a:p>
        </p:txBody>
      </p:sp>
      <p:sp>
        <p:nvSpPr>
          <p:cNvPr id="8" name="Text Placeholder 4" descr="This layout should only be used for developer code. The font used is a monospace font which is ideal for showing code.">
            <a:extLst>
              <a:ext uri="{FF2B5EF4-FFF2-40B4-BE49-F238E27FC236}">
                <a16:creationId xmlns:a16="http://schemas.microsoft.com/office/drawing/2014/main" id="{56E27B45-89FC-EF1A-EF84-1D8A80CA423C}"/>
              </a:ext>
            </a:extLst>
          </p:cNvPr>
          <p:cNvSpPr>
            <a:spLocks noGrp="1"/>
          </p:cNvSpPr>
          <p:nvPr>
            <p:ph type="body" sz="quarter" idx="10" hasCustomPrompt="1"/>
          </p:nvPr>
        </p:nvSpPr>
        <p:spPr>
          <a:xfrm>
            <a:off x="5613505" y="736127"/>
            <a:ext cx="6198984" cy="5692104"/>
          </a:xfrm>
          <a:prstGeom prst="rect">
            <a:avLst/>
          </a:prstGeom>
        </p:spPr>
        <p:txBody>
          <a:bodyPr lIns="0" tIns="0" rIns="0" bIns="0"/>
          <a:lstStyle>
            <a:lvl1pPr marL="0" indent="0">
              <a:buNone/>
              <a:tabLst/>
              <a:defRPr sz="2399" b="0" i="0">
                <a:solidFill>
                  <a:schemeClr val="tx1"/>
                </a:solidFill>
                <a:latin typeface="Mona Sans Mono" pitchFamily="2" charset="77"/>
                <a:cs typeface="Mona Sans Mono" pitchFamily="2" charset="77"/>
              </a:defRPr>
            </a:lvl1pPr>
            <a:lvl2pPr marL="346449" indent="0">
              <a:buNone/>
              <a:tabLst>
                <a:tab pos="344385" algn="l"/>
              </a:tabLst>
              <a:defRPr sz="2399">
                <a:solidFill>
                  <a:schemeClr val="tx1"/>
                </a:solidFill>
                <a:latin typeface="Consolas" panose="020B0609020204030204" pitchFamily="49" charset="0"/>
                <a:cs typeface="Consolas" panose="020B0609020204030204" pitchFamily="49" charset="0"/>
              </a:defRPr>
            </a:lvl2pPr>
            <a:lvl3pPr marL="584432" indent="0">
              <a:buNone/>
              <a:tabLst>
                <a:tab pos="569742" algn="l"/>
              </a:tabLst>
              <a:defRPr sz="2399">
                <a:solidFill>
                  <a:schemeClr val="tx1"/>
                </a:solidFill>
                <a:latin typeface="Consolas" panose="020B0609020204030204" pitchFamily="49" charset="0"/>
                <a:cs typeface="Consolas" panose="020B0609020204030204" pitchFamily="49" charset="0"/>
              </a:defRPr>
            </a:lvl3pPr>
            <a:lvl4pPr marL="814319" indent="0">
              <a:buNone/>
              <a:tabLst>
                <a:tab pos="799860" algn="l"/>
              </a:tabLst>
              <a:defRPr sz="2399">
                <a:solidFill>
                  <a:schemeClr val="tx1"/>
                </a:solidFill>
                <a:latin typeface="Consolas" panose="020B0609020204030204" pitchFamily="49" charset="0"/>
                <a:cs typeface="Consolas" panose="020B0609020204030204" pitchFamily="49" charset="0"/>
              </a:defRPr>
            </a:lvl4pPr>
            <a:lvl5pPr marL="1050682" indent="0">
              <a:buNone/>
              <a:tabLst>
                <a:tab pos="1028391" algn="l"/>
              </a:tabLst>
              <a:defRPr sz="2399">
                <a:solidFill>
                  <a:schemeClr val="tx1"/>
                </a:solidFill>
                <a:latin typeface="Consolas" panose="020B0609020204030204" pitchFamily="49" charset="0"/>
                <a:cs typeface="Consolas" panose="020B0609020204030204" pitchFamily="49" charset="0"/>
              </a:defRPr>
            </a:lvl5pPr>
          </a:lstStyle>
          <a:p>
            <a:pPr lvl="0"/>
            <a:r>
              <a:rPr lang="en-US"/>
              <a:t>Click to edit or paste code</a:t>
            </a:r>
          </a:p>
        </p:txBody>
      </p:sp>
      <p:sp>
        <p:nvSpPr>
          <p:cNvPr id="11" name="Text Placeholder 4" descr="This layout should only be used for developer code. The font used is a monospace font which is ideal for showing code.">
            <a:extLst>
              <a:ext uri="{FF2B5EF4-FFF2-40B4-BE49-F238E27FC236}">
                <a16:creationId xmlns:a16="http://schemas.microsoft.com/office/drawing/2014/main" id="{6BEE89A2-B2B5-AE63-C589-839C50DE8DB5}"/>
              </a:ext>
            </a:extLst>
          </p:cNvPr>
          <p:cNvSpPr>
            <a:spLocks noGrp="1"/>
          </p:cNvSpPr>
          <p:nvPr>
            <p:ph type="body" sz="quarter" idx="13" hasCustomPrompt="1"/>
          </p:nvPr>
        </p:nvSpPr>
        <p:spPr>
          <a:xfrm>
            <a:off x="5613505" y="429770"/>
            <a:ext cx="6198984" cy="205775"/>
          </a:xfrm>
          <a:prstGeom prst="rect">
            <a:avLst/>
          </a:prstGeom>
        </p:spPr>
        <p:txBody>
          <a:bodyPr lIns="0" tIns="0" rIns="0" bIns="0"/>
          <a:lstStyle>
            <a:lvl1pPr marL="0" indent="0">
              <a:buNone/>
              <a:tabLst/>
              <a:defRPr sz="1400" b="0" i="0" cap="all" baseline="0">
                <a:solidFill>
                  <a:schemeClr val="bg2"/>
                </a:solidFill>
                <a:latin typeface="Mona Sans Mono" pitchFamily="2" charset="77"/>
                <a:cs typeface="Mona Sans Mono" pitchFamily="2" charset="77"/>
              </a:defRPr>
            </a:lvl1pPr>
            <a:lvl2pPr marL="346449" indent="0">
              <a:buNone/>
              <a:tabLst>
                <a:tab pos="344385" algn="l"/>
              </a:tabLst>
              <a:defRPr sz="2399">
                <a:solidFill>
                  <a:schemeClr val="tx1"/>
                </a:solidFill>
                <a:latin typeface="Consolas" panose="020B0609020204030204" pitchFamily="49" charset="0"/>
                <a:cs typeface="Consolas" panose="020B0609020204030204" pitchFamily="49" charset="0"/>
              </a:defRPr>
            </a:lvl2pPr>
            <a:lvl3pPr marL="584432" indent="0">
              <a:buNone/>
              <a:tabLst>
                <a:tab pos="569742" algn="l"/>
              </a:tabLst>
              <a:defRPr sz="2399">
                <a:solidFill>
                  <a:schemeClr val="tx1"/>
                </a:solidFill>
                <a:latin typeface="Consolas" panose="020B0609020204030204" pitchFamily="49" charset="0"/>
                <a:cs typeface="Consolas" panose="020B0609020204030204" pitchFamily="49" charset="0"/>
              </a:defRPr>
            </a:lvl3pPr>
            <a:lvl4pPr marL="814319" indent="0">
              <a:buNone/>
              <a:tabLst>
                <a:tab pos="799860" algn="l"/>
              </a:tabLst>
              <a:defRPr sz="2399">
                <a:solidFill>
                  <a:schemeClr val="tx1"/>
                </a:solidFill>
                <a:latin typeface="Consolas" panose="020B0609020204030204" pitchFamily="49" charset="0"/>
                <a:cs typeface="Consolas" panose="020B0609020204030204" pitchFamily="49" charset="0"/>
              </a:defRPr>
            </a:lvl4pPr>
            <a:lvl5pPr marL="1050682" indent="0">
              <a:buNone/>
              <a:tabLst>
                <a:tab pos="1028391" algn="l"/>
              </a:tabLst>
              <a:defRPr sz="2399">
                <a:solidFill>
                  <a:schemeClr val="tx1"/>
                </a:solidFill>
                <a:latin typeface="Consolas" panose="020B0609020204030204" pitchFamily="49" charset="0"/>
                <a:cs typeface="Consolas" panose="020B0609020204030204" pitchFamily="49" charset="0"/>
              </a:defRPr>
            </a:lvl5pPr>
          </a:lstStyle>
          <a:p>
            <a:pPr lvl="0"/>
            <a:r>
              <a:rPr lang="en-US"/>
              <a:t>Click to enter title</a:t>
            </a:r>
          </a:p>
        </p:txBody>
      </p:sp>
    </p:spTree>
    <p:extLst>
      <p:ext uri="{BB962C8B-B14F-4D97-AF65-F5344CB8AC3E}">
        <p14:creationId xmlns:p14="http://schemas.microsoft.com/office/powerpoint/2010/main" val="2737290173"/>
      </p:ext>
    </p:extLst>
  </p:cSld>
  <p:clrMapOvr>
    <a:masterClrMapping/>
  </p:clrMapOvr>
  <p:transition>
    <p:fade/>
  </p:transition>
  <p:extLst>
    <p:ext uri="{DCECCB84-F9BA-43D5-87BE-67443E8EF086}">
      <p15:sldGuideLst xmlns:p15="http://schemas.microsoft.com/office/powerpoint/2012/main">
        <p15:guide id="1" orient="horz" pos="1200" userDrawn="1">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ode left side">
    <p:bg>
      <p:bgPr>
        <a:solidFill>
          <a:srgbClr val="121613"/>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6245016-00E0-3E0B-10FC-9F6A58B3B1A3}"/>
              </a:ext>
              <a:ext uri="{C183D7F6-B498-43B3-948B-1728B52AA6E4}">
                <adec:decorative xmlns:adec="http://schemas.microsoft.com/office/drawing/2017/decorative" val="1"/>
              </a:ext>
            </a:extLst>
          </p:cNvPr>
          <p:cNvSpPr/>
          <p:nvPr userDrawn="1"/>
        </p:nvSpPr>
        <p:spPr bwMode="auto">
          <a:xfrm>
            <a:off x="1" y="1"/>
            <a:ext cx="6986016"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32" tIns="146266" rIns="182832" bIns="146266" numCol="1" spcCol="0" rtlCol="0" fromWordArt="0" anchor="t" anchorCtr="0" forceAA="0" compatLnSpc="1">
            <a:prstTxWarp prst="textNoShape">
              <a:avLst/>
            </a:prstTxWarp>
            <a:noAutofit/>
          </a:bodyPr>
          <a:lstStyle/>
          <a:p>
            <a:pPr algn="l" defTabSz="932192" fontAlgn="base">
              <a:spcBef>
                <a:spcPct val="0"/>
              </a:spcBef>
              <a:spcAft>
                <a:spcPct val="0"/>
              </a:spcAft>
            </a:pPr>
            <a:endParaRPr lang="en-US" sz="1999">
              <a:solidFill>
                <a:srgbClr val="FFFFFF"/>
              </a:solidFill>
              <a:ea typeface="Segoe UI" pitchFamily="34" charset="0"/>
              <a:cs typeface="Segoe UI" pitchFamily="34" charset="0"/>
            </a:endParaRPr>
          </a:p>
        </p:txBody>
      </p:sp>
      <p:sp>
        <p:nvSpPr>
          <p:cNvPr id="10" name="Rectangle 9">
            <a:extLst>
              <a:ext uri="{FF2B5EF4-FFF2-40B4-BE49-F238E27FC236}">
                <a16:creationId xmlns:a16="http://schemas.microsoft.com/office/drawing/2014/main" id="{1B57A3A8-6303-3E55-3923-A1669C65EA7E}"/>
              </a:ext>
            </a:extLst>
          </p:cNvPr>
          <p:cNvSpPr/>
          <p:nvPr userDrawn="1"/>
        </p:nvSpPr>
        <p:spPr>
          <a:xfrm rot="5400000">
            <a:off x="3546107" y="3419854"/>
            <a:ext cx="6858000" cy="18293"/>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16" name="Text Placeholder 15">
            <a:extLst>
              <a:ext uri="{FF2B5EF4-FFF2-40B4-BE49-F238E27FC236}">
                <a16:creationId xmlns:a16="http://schemas.microsoft.com/office/drawing/2014/main" id="{0BAC7D6C-7131-887F-8B09-A424F499434A}"/>
              </a:ext>
            </a:extLst>
          </p:cNvPr>
          <p:cNvSpPr>
            <a:spLocks noGrp="1"/>
          </p:cNvSpPr>
          <p:nvPr>
            <p:ph type="body" sz="quarter" idx="11" hasCustomPrompt="1"/>
          </p:nvPr>
        </p:nvSpPr>
        <p:spPr>
          <a:xfrm>
            <a:off x="7374441" y="429769"/>
            <a:ext cx="4438048" cy="1015321"/>
          </a:xfrm>
          <a:prstGeom prst="rect">
            <a:avLst/>
          </a:prstGeom>
        </p:spPr>
        <p:txBody>
          <a:bodyPr lIns="0" tIns="0" rIns="0" bIns="0"/>
          <a:lstStyle>
            <a:lvl1pPr>
              <a:defRPr sz="3600"/>
            </a:lvl1pPr>
          </a:lstStyle>
          <a:p>
            <a:pPr lvl="0"/>
            <a:r>
              <a:rPr lang="en-US"/>
              <a:t>Title should be less than 10 words</a:t>
            </a:r>
          </a:p>
        </p:txBody>
      </p:sp>
      <p:sp>
        <p:nvSpPr>
          <p:cNvPr id="5" name="Text Placeholder 4">
            <a:extLst>
              <a:ext uri="{FF2B5EF4-FFF2-40B4-BE49-F238E27FC236}">
                <a16:creationId xmlns:a16="http://schemas.microsoft.com/office/drawing/2014/main" id="{5F487473-1A3E-5EB5-5094-AD12CB0CF171}"/>
              </a:ext>
            </a:extLst>
          </p:cNvPr>
          <p:cNvSpPr>
            <a:spLocks noGrp="1"/>
          </p:cNvSpPr>
          <p:nvPr>
            <p:ph type="body" sz="quarter" idx="12" hasCustomPrompt="1"/>
          </p:nvPr>
        </p:nvSpPr>
        <p:spPr>
          <a:xfrm>
            <a:off x="7374441" y="1528655"/>
            <a:ext cx="4438048" cy="4899577"/>
          </a:xfrm>
          <a:prstGeom prst="rect">
            <a:avLst/>
          </a:prstGeom>
          <a:ln>
            <a:noFill/>
          </a:ln>
        </p:spPr>
        <p:txBody>
          <a:bodyPr/>
          <a:lstStyle>
            <a:lvl1pPr>
              <a:defRPr>
                <a:solidFill>
                  <a:schemeClr val="bg2"/>
                </a:solidFill>
              </a:defRPr>
            </a:lvl1pPr>
          </a:lstStyle>
          <a:p>
            <a:pPr lvl="0"/>
            <a:r>
              <a:rPr lang="en-US"/>
              <a:t>Optional additional text</a:t>
            </a:r>
          </a:p>
        </p:txBody>
      </p:sp>
      <p:sp>
        <p:nvSpPr>
          <p:cNvPr id="8" name="Text Placeholder 4" descr="This layout should only be used for developer code. The font used is a monospace font which is ideal for showing code.">
            <a:extLst>
              <a:ext uri="{FF2B5EF4-FFF2-40B4-BE49-F238E27FC236}">
                <a16:creationId xmlns:a16="http://schemas.microsoft.com/office/drawing/2014/main" id="{56E27B45-89FC-EF1A-EF84-1D8A80CA423C}"/>
              </a:ext>
            </a:extLst>
          </p:cNvPr>
          <p:cNvSpPr>
            <a:spLocks noGrp="1"/>
          </p:cNvSpPr>
          <p:nvPr>
            <p:ph type="body" sz="quarter" idx="10" hasCustomPrompt="1"/>
          </p:nvPr>
        </p:nvSpPr>
        <p:spPr>
          <a:xfrm>
            <a:off x="379512" y="736127"/>
            <a:ext cx="6198984" cy="5692104"/>
          </a:xfrm>
          <a:prstGeom prst="rect">
            <a:avLst/>
          </a:prstGeom>
        </p:spPr>
        <p:txBody>
          <a:bodyPr lIns="0" tIns="0" rIns="0" bIns="0"/>
          <a:lstStyle>
            <a:lvl1pPr marL="0" indent="0">
              <a:buNone/>
              <a:tabLst/>
              <a:defRPr sz="2399" b="0" i="0">
                <a:solidFill>
                  <a:schemeClr val="tx1"/>
                </a:solidFill>
                <a:latin typeface="Mona Sans Mono" pitchFamily="2" charset="77"/>
                <a:cs typeface="Mona Sans Mono" pitchFamily="2" charset="77"/>
              </a:defRPr>
            </a:lvl1pPr>
            <a:lvl2pPr marL="346449" indent="0">
              <a:buNone/>
              <a:tabLst>
                <a:tab pos="344385" algn="l"/>
              </a:tabLst>
              <a:defRPr sz="2399">
                <a:solidFill>
                  <a:schemeClr val="tx1"/>
                </a:solidFill>
                <a:latin typeface="Consolas" panose="020B0609020204030204" pitchFamily="49" charset="0"/>
                <a:cs typeface="Consolas" panose="020B0609020204030204" pitchFamily="49" charset="0"/>
              </a:defRPr>
            </a:lvl2pPr>
            <a:lvl3pPr marL="584432" indent="0">
              <a:buNone/>
              <a:tabLst>
                <a:tab pos="569742" algn="l"/>
              </a:tabLst>
              <a:defRPr sz="2399">
                <a:solidFill>
                  <a:schemeClr val="tx1"/>
                </a:solidFill>
                <a:latin typeface="Consolas" panose="020B0609020204030204" pitchFamily="49" charset="0"/>
                <a:cs typeface="Consolas" panose="020B0609020204030204" pitchFamily="49" charset="0"/>
              </a:defRPr>
            </a:lvl3pPr>
            <a:lvl4pPr marL="814319" indent="0">
              <a:buNone/>
              <a:tabLst>
                <a:tab pos="799860" algn="l"/>
              </a:tabLst>
              <a:defRPr sz="2399">
                <a:solidFill>
                  <a:schemeClr val="tx1"/>
                </a:solidFill>
                <a:latin typeface="Consolas" panose="020B0609020204030204" pitchFamily="49" charset="0"/>
                <a:cs typeface="Consolas" panose="020B0609020204030204" pitchFamily="49" charset="0"/>
              </a:defRPr>
            </a:lvl4pPr>
            <a:lvl5pPr marL="1050682" indent="0">
              <a:buNone/>
              <a:tabLst>
                <a:tab pos="1028391" algn="l"/>
              </a:tabLst>
              <a:defRPr sz="2399">
                <a:solidFill>
                  <a:schemeClr val="tx1"/>
                </a:solidFill>
                <a:latin typeface="Consolas" panose="020B0609020204030204" pitchFamily="49" charset="0"/>
                <a:cs typeface="Consolas" panose="020B0609020204030204" pitchFamily="49" charset="0"/>
              </a:defRPr>
            </a:lvl5pPr>
          </a:lstStyle>
          <a:p>
            <a:pPr lvl="0"/>
            <a:r>
              <a:rPr lang="en-US"/>
              <a:t>Click to edit or paste code</a:t>
            </a:r>
          </a:p>
        </p:txBody>
      </p:sp>
      <p:sp>
        <p:nvSpPr>
          <p:cNvPr id="11" name="Text Placeholder 4" descr="This layout should only be used for developer code. The font used is a monospace font which is ideal for showing code.">
            <a:extLst>
              <a:ext uri="{FF2B5EF4-FFF2-40B4-BE49-F238E27FC236}">
                <a16:creationId xmlns:a16="http://schemas.microsoft.com/office/drawing/2014/main" id="{6BEE89A2-B2B5-AE63-C589-839C50DE8DB5}"/>
              </a:ext>
            </a:extLst>
          </p:cNvPr>
          <p:cNvSpPr>
            <a:spLocks noGrp="1"/>
          </p:cNvSpPr>
          <p:nvPr>
            <p:ph type="body" sz="quarter" idx="13" hasCustomPrompt="1"/>
          </p:nvPr>
        </p:nvSpPr>
        <p:spPr>
          <a:xfrm>
            <a:off x="379512" y="429770"/>
            <a:ext cx="6198984" cy="205775"/>
          </a:xfrm>
          <a:prstGeom prst="rect">
            <a:avLst/>
          </a:prstGeom>
        </p:spPr>
        <p:txBody>
          <a:bodyPr lIns="0" tIns="0" rIns="0" bIns="0"/>
          <a:lstStyle>
            <a:lvl1pPr marL="0" indent="0">
              <a:buNone/>
              <a:tabLst/>
              <a:defRPr sz="1400" b="0" i="0" cap="all" baseline="0">
                <a:solidFill>
                  <a:schemeClr val="bg2"/>
                </a:solidFill>
                <a:latin typeface="Mona Sans Mono" pitchFamily="2" charset="77"/>
                <a:cs typeface="Mona Sans Mono" pitchFamily="2" charset="77"/>
              </a:defRPr>
            </a:lvl1pPr>
            <a:lvl2pPr marL="346449" indent="0">
              <a:buNone/>
              <a:tabLst>
                <a:tab pos="344385" algn="l"/>
              </a:tabLst>
              <a:defRPr sz="2399">
                <a:solidFill>
                  <a:schemeClr val="tx1"/>
                </a:solidFill>
                <a:latin typeface="Consolas" panose="020B0609020204030204" pitchFamily="49" charset="0"/>
                <a:cs typeface="Consolas" panose="020B0609020204030204" pitchFamily="49" charset="0"/>
              </a:defRPr>
            </a:lvl2pPr>
            <a:lvl3pPr marL="584432" indent="0">
              <a:buNone/>
              <a:tabLst>
                <a:tab pos="569742" algn="l"/>
              </a:tabLst>
              <a:defRPr sz="2399">
                <a:solidFill>
                  <a:schemeClr val="tx1"/>
                </a:solidFill>
                <a:latin typeface="Consolas" panose="020B0609020204030204" pitchFamily="49" charset="0"/>
                <a:cs typeface="Consolas" panose="020B0609020204030204" pitchFamily="49" charset="0"/>
              </a:defRPr>
            </a:lvl3pPr>
            <a:lvl4pPr marL="814319" indent="0">
              <a:buNone/>
              <a:tabLst>
                <a:tab pos="799860" algn="l"/>
              </a:tabLst>
              <a:defRPr sz="2399">
                <a:solidFill>
                  <a:schemeClr val="tx1"/>
                </a:solidFill>
                <a:latin typeface="Consolas" panose="020B0609020204030204" pitchFamily="49" charset="0"/>
                <a:cs typeface="Consolas" panose="020B0609020204030204" pitchFamily="49" charset="0"/>
              </a:defRPr>
            </a:lvl4pPr>
            <a:lvl5pPr marL="1050682" indent="0">
              <a:buNone/>
              <a:tabLst>
                <a:tab pos="1028391" algn="l"/>
              </a:tabLst>
              <a:defRPr sz="2399">
                <a:solidFill>
                  <a:schemeClr val="tx1"/>
                </a:solidFill>
                <a:latin typeface="Consolas" panose="020B0609020204030204" pitchFamily="49" charset="0"/>
                <a:cs typeface="Consolas" panose="020B0609020204030204" pitchFamily="49" charset="0"/>
              </a:defRPr>
            </a:lvl5pPr>
          </a:lstStyle>
          <a:p>
            <a:pPr lvl="0"/>
            <a:r>
              <a:rPr lang="en-US"/>
              <a:t>Click to enter title</a:t>
            </a:r>
          </a:p>
        </p:txBody>
      </p:sp>
    </p:spTree>
    <p:extLst>
      <p:ext uri="{BB962C8B-B14F-4D97-AF65-F5344CB8AC3E}">
        <p14:creationId xmlns:p14="http://schemas.microsoft.com/office/powerpoint/2010/main" val="1390087302"/>
      </p:ext>
    </p:extLst>
  </p:cSld>
  <p:clrMapOvr>
    <a:masterClrMapping/>
  </p:clrMapOvr>
  <p:transition>
    <p:fade/>
  </p:transition>
  <p:extLst>
    <p:ext uri="{DCECCB84-F9BA-43D5-87BE-67443E8EF086}">
      <p15:sldGuideLst xmlns:p15="http://schemas.microsoft.com/office/powerpoint/2012/main">
        <p15:guide id="1" orient="horz" pos="1200" userDrawn="1">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Upcoming sessions (4)">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19F4A39-98B8-B98A-33F3-85772D3F089E}"/>
              </a:ext>
            </a:extLst>
          </p:cNvPr>
          <p:cNvSpPr/>
          <p:nvPr userDrawn="1"/>
        </p:nvSpPr>
        <p:spPr>
          <a:xfrm>
            <a:off x="-64" y="1624745"/>
            <a:ext cx="12192127" cy="18288"/>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4" name="Text Placeholder 23">
            <a:extLst>
              <a:ext uri="{FF2B5EF4-FFF2-40B4-BE49-F238E27FC236}">
                <a16:creationId xmlns:a16="http://schemas.microsoft.com/office/drawing/2014/main" id="{8F1A4861-CBF5-7449-3B84-8E5586BE2B98}"/>
              </a:ext>
            </a:extLst>
          </p:cNvPr>
          <p:cNvSpPr>
            <a:spLocks noGrp="1"/>
          </p:cNvSpPr>
          <p:nvPr>
            <p:ph type="body" sz="quarter" idx="35" hasCustomPrompt="1"/>
          </p:nvPr>
        </p:nvSpPr>
        <p:spPr>
          <a:xfrm>
            <a:off x="401141" y="261001"/>
            <a:ext cx="11473108" cy="448550"/>
          </a:xfrm>
          <a:prstGeom prst="rect">
            <a:avLst/>
          </a:prstGeom>
        </p:spPr>
        <p:txBody>
          <a:bodyPr lIns="0" tIns="0" rIns="0" bIns="0" anchor="ctr" anchorCtr="0">
            <a:noAutofit/>
          </a:bodyPr>
          <a:lstStyle>
            <a:lvl1pPr marL="0" indent="0" algn="l">
              <a:buNone/>
              <a:defRPr sz="1400" b="0" i="0" cap="all" baseline="0">
                <a:solidFill>
                  <a:schemeClr val="bg2"/>
                </a:solidFill>
                <a:latin typeface="Mona Sans Mono" pitchFamily="2" charset="77"/>
                <a:cs typeface="Mona Sans Mono" pitchFamily="2" charset="77"/>
              </a:defRPr>
            </a:lvl1pPr>
            <a:lvl2pPr marL="457017" indent="0">
              <a:buNone/>
              <a:defRPr/>
            </a:lvl2pPr>
            <a:lvl3pPr marL="914034" indent="0">
              <a:buNone/>
              <a:defRPr/>
            </a:lvl3pPr>
            <a:lvl4pPr marL="1371051" indent="0">
              <a:buNone/>
              <a:defRPr/>
            </a:lvl4pPr>
            <a:lvl5pPr marL="1828068" indent="0">
              <a:buNone/>
              <a:defRPr/>
            </a:lvl5pPr>
          </a:lstStyle>
          <a:p>
            <a:pPr lvl="0"/>
            <a:r>
              <a:rPr lang="en-US"/>
              <a:t>Upcoming session</a:t>
            </a:r>
          </a:p>
        </p:txBody>
      </p:sp>
      <p:sp>
        <p:nvSpPr>
          <p:cNvPr id="5" name="Text Placeholder 23">
            <a:extLst>
              <a:ext uri="{FF2B5EF4-FFF2-40B4-BE49-F238E27FC236}">
                <a16:creationId xmlns:a16="http://schemas.microsoft.com/office/drawing/2014/main" id="{2FAA8E3D-6CBA-40BF-99B3-D539E4FB389F}"/>
              </a:ext>
            </a:extLst>
          </p:cNvPr>
          <p:cNvSpPr>
            <a:spLocks noGrp="1"/>
          </p:cNvSpPr>
          <p:nvPr>
            <p:ph type="body" sz="quarter" idx="36" hasCustomPrompt="1"/>
          </p:nvPr>
        </p:nvSpPr>
        <p:spPr>
          <a:xfrm>
            <a:off x="401141" y="789645"/>
            <a:ext cx="11473109" cy="520339"/>
          </a:xfrm>
          <a:prstGeom prst="rect">
            <a:avLst/>
          </a:prstGeom>
        </p:spPr>
        <p:txBody>
          <a:bodyPr lIns="0" tIns="0" rIns="0" bIns="0" anchor="ctr" anchorCtr="0">
            <a:noAutofit/>
          </a:bodyPr>
          <a:lstStyle>
            <a:lvl1pPr marL="0" indent="0" algn="l">
              <a:lnSpc>
                <a:spcPct val="100000"/>
              </a:lnSpc>
              <a:buNone/>
              <a:defRPr sz="4000" b="0" i="0">
                <a:latin typeface="Mona Sans Display" pitchFamily="2" charset="77"/>
                <a:cs typeface="Mona Sans Display" pitchFamily="2" charset="77"/>
              </a:defRPr>
            </a:lvl1pPr>
            <a:lvl2pPr marL="457017" indent="0">
              <a:buNone/>
              <a:defRPr/>
            </a:lvl2pPr>
            <a:lvl3pPr marL="914034" indent="0">
              <a:buNone/>
              <a:defRPr/>
            </a:lvl3pPr>
            <a:lvl4pPr marL="1371051" indent="0">
              <a:buNone/>
              <a:defRPr/>
            </a:lvl4pPr>
            <a:lvl5pPr marL="1828068" indent="0">
              <a:buNone/>
              <a:defRPr/>
            </a:lvl5pPr>
          </a:lstStyle>
          <a:p>
            <a:pPr lvl="0"/>
            <a:r>
              <a:rPr lang="en-US"/>
              <a:t>What’s next?</a:t>
            </a:r>
          </a:p>
        </p:txBody>
      </p:sp>
      <p:sp>
        <p:nvSpPr>
          <p:cNvPr id="6" name="Rectangle 5">
            <a:extLst>
              <a:ext uri="{FF2B5EF4-FFF2-40B4-BE49-F238E27FC236}">
                <a16:creationId xmlns:a16="http://schemas.microsoft.com/office/drawing/2014/main" id="{254FE209-7064-7FC1-9C03-A9879B9E295A}"/>
              </a:ext>
            </a:extLst>
          </p:cNvPr>
          <p:cNvSpPr/>
          <p:nvPr userDrawn="1"/>
        </p:nvSpPr>
        <p:spPr>
          <a:xfrm rot="16200000">
            <a:off x="6538802" y="4245943"/>
            <a:ext cx="5214968" cy="9146"/>
          </a:xfrm>
          <a:prstGeom prst="rect">
            <a:avLst/>
          </a:prstGeom>
          <a:solidFill>
            <a:srgbClr val="90969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10" name="Rectangle 9">
            <a:extLst>
              <a:ext uri="{FF2B5EF4-FFF2-40B4-BE49-F238E27FC236}">
                <a16:creationId xmlns:a16="http://schemas.microsoft.com/office/drawing/2014/main" id="{37FBB665-2A1C-96EB-817A-8C86B6141015}"/>
              </a:ext>
            </a:extLst>
          </p:cNvPr>
          <p:cNvSpPr/>
          <p:nvPr userDrawn="1"/>
        </p:nvSpPr>
        <p:spPr>
          <a:xfrm rot="16200000">
            <a:off x="438229" y="4245943"/>
            <a:ext cx="5214968" cy="9146"/>
          </a:xfrm>
          <a:prstGeom prst="rect">
            <a:avLst/>
          </a:prstGeom>
          <a:solidFill>
            <a:srgbClr val="90969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11" name="Rectangle 10">
            <a:extLst>
              <a:ext uri="{FF2B5EF4-FFF2-40B4-BE49-F238E27FC236}">
                <a16:creationId xmlns:a16="http://schemas.microsoft.com/office/drawing/2014/main" id="{BB17BFBC-8CF3-C8B2-9B82-481FDE374803}"/>
              </a:ext>
            </a:extLst>
          </p:cNvPr>
          <p:cNvSpPr/>
          <p:nvPr userDrawn="1"/>
        </p:nvSpPr>
        <p:spPr>
          <a:xfrm rot="16200000">
            <a:off x="3488515" y="4245943"/>
            <a:ext cx="5214968" cy="9146"/>
          </a:xfrm>
          <a:prstGeom prst="rect">
            <a:avLst/>
          </a:prstGeom>
          <a:solidFill>
            <a:srgbClr val="90969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17" name="TextBox 16">
            <a:extLst>
              <a:ext uri="{FF2B5EF4-FFF2-40B4-BE49-F238E27FC236}">
                <a16:creationId xmlns:a16="http://schemas.microsoft.com/office/drawing/2014/main" id="{30F8A09B-7551-AADC-A4AA-CF03814BEE6B}"/>
              </a:ext>
            </a:extLst>
          </p:cNvPr>
          <p:cNvSpPr txBox="1"/>
          <p:nvPr userDrawn="1"/>
        </p:nvSpPr>
        <p:spPr>
          <a:xfrm>
            <a:off x="379513" y="5078451"/>
            <a:ext cx="2259186" cy="307777"/>
          </a:xfrm>
          <a:prstGeom prst="rect">
            <a:avLst/>
          </a:prstGeom>
          <a:noFill/>
        </p:spPr>
        <p:txBody>
          <a:bodyPr wrap="square" lIns="0" tIns="0" rIns="0" bIns="0" rtlCol="0" anchor="b">
            <a:spAutoFit/>
          </a:bodyPr>
          <a:lstStyle/>
          <a:p>
            <a:r>
              <a:rPr lang="en-US" sz="2000" cap="none" baseline="0">
                <a:solidFill>
                  <a:schemeClr val="tx1"/>
                </a:solidFill>
                <a:latin typeface="+mj-lt"/>
                <a:cs typeface="Mona Sans Mono" pitchFamily="2" charset="77"/>
              </a:rPr>
              <a:t>Speakers</a:t>
            </a:r>
            <a:endParaRPr lang="en-US" sz="1400" cap="none" baseline="0">
              <a:solidFill>
                <a:schemeClr val="bg2"/>
              </a:solidFill>
              <a:latin typeface="+mj-lt"/>
              <a:cs typeface="Mona Sans Mono" pitchFamily="2" charset="77"/>
            </a:endParaRPr>
          </a:p>
        </p:txBody>
      </p:sp>
      <p:sp>
        <p:nvSpPr>
          <p:cNvPr id="19" name="Text Placeholder 18">
            <a:extLst>
              <a:ext uri="{FF2B5EF4-FFF2-40B4-BE49-F238E27FC236}">
                <a16:creationId xmlns:a16="http://schemas.microsoft.com/office/drawing/2014/main" id="{DCD32313-B960-E967-A4F6-D757002DBC9E}"/>
              </a:ext>
            </a:extLst>
          </p:cNvPr>
          <p:cNvSpPr>
            <a:spLocks noGrp="1"/>
          </p:cNvSpPr>
          <p:nvPr>
            <p:ph type="body" sz="quarter" idx="37" hasCustomPrompt="1"/>
          </p:nvPr>
        </p:nvSpPr>
        <p:spPr>
          <a:xfrm>
            <a:off x="401141" y="1960223"/>
            <a:ext cx="2259600" cy="222164"/>
          </a:xfrm>
          <a:prstGeom prst="rect">
            <a:avLst/>
          </a:prstGeom>
        </p:spPr>
        <p:txBody>
          <a:bodyPr lIns="0" tIns="0" rIns="0" bIns="0" anchor="ctr"/>
          <a:lstStyle>
            <a:lvl1pPr>
              <a:defRPr sz="1400" cap="all" baseline="0">
                <a:solidFill>
                  <a:schemeClr val="bg2"/>
                </a:solidFill>
                <a:latin typeface="Mona Sans Mono" pitchFamily="2" charset="77"/>
                <a:cs typeface="Mona Sans Mono" pitchFamily="2" charset="77"/>
              </a:defRPr>
            </a:lvl1pPr>
          </a:lstStyle>
          <a:p>
            <a:pPr lvl="0"/>
            <a:r>
              <a:rPr lang="en-US"/>
              <a:t>Month XX</a:t>
            </a:r>
          </a:p>
        </p:txBody>
      </p:sp>
      <p:sp>
        <p:nvSpPr>
          <p:cNvPr id="20" name="Text Placeholder 18">
            <a:extLst>
              <a:ext uri="{FF2B5EF4-FFF2-40B4-BE49-F238E27FC236}">
                <a16:creationId xmlns:a16="http://schemas.microsoft.com/office/drawing/2014/main" id="{2BA6B84A-91C0-E68E-7657-0198A45829C2}"/>
              </a:ext>
            </a:extLst>
          </p:cNvPr>
          <p:cNvSpPr>
            <a:spLocks noGrp="1"/>
          </p:cNvSpPr>
          <p:nvPr>
            <p:ph type="body" sz="quarter" idx="38" hasCustomPrompt="1"/>
          </p:nvPr>
        </p:nvSpPr>
        <p:spPr>
          <a:xfrm>
            <a:off x="409331" y="2282741"/>
            <a:ext cx="2259600" cy="222164"/>
          </a:xfrm>
          <a:prstGeom prst="rect">
            <a:avLst/>
          </a:prstGeom>
        </p:spPr>
        <p:txBody>
          <a:bodyPr lIns="0" tIns="0" rIns="0" bIns="0" anchor="ctr"/>
          <a:lstStyle>
            <a:lvl1pPr>
              <a:defRPr sz="1400" cap="all" baseline="0">
                <a:solidFill>
                  <a:schemeClr val="bg2"/>
                </a:solidFill>
                <a:latin typeface="Mona Sans Mono" pitchFamily="2" charset="77"/>
                <a:cs typeface="Mona Sans Mono" pitchFamily="2" charset="77"/>
              </a:defRPr>
            </a:lvl1pPr>
          </a:lstStyle>
          <a:p>
            <a:pPr lvl="0"/>
            <a:r>
              <a:rPr lang="en-US"/>
              <a:t>00:00 pt</a:t>
            </a:r>
          </a:p>
        </p:txBody>
      </p:sp>
      <p:sp>
        <p:nvSpPr>
          <p:cNvPr id="22" name="Text Placeholder 18">
            <a:extLst>
              <a:ext uri="{FF2B5EF4-FFF2-40B4-BE49-F238E27FC236}">
                <a16:creationId xmlns:a16="http://schemas.microsoft.com/office/drawing/2014/main" id="{CE7A4DC3-C42E-2E8E-A22A-E85B0B47A5F7}"/>
              </a:ext>
            </a:extLst>
          </p:cNvPr>
          <p:cNvSpPr>
            <a:spLocks noGrp="1"/>
          </p:cNvSpPr>
          <p:nvPr>
            <p:ph type="body" sz="quarter" idx="39" hasCustomPrompt="1"/>
          </p:nvPr>
        </p:nvSpPr>
        <p:spPr>
          <a:xfrm>
            <a:off x="401141" y="2620184"/>
            <a:ext cx="2259600" cy="2342989"/>
          </a:xfrm>
          <a:prstGeom prst="rect">
            <a:avLst/>
          </a:prstGeom>
        </p:spPr>
        <p:txBody>
          <a:bodyPr lIns="0" tIns="0" rIns="0" bIns="0" anchor="t"/>
          <a:lstStyle>
            <a:lvl1pPr>
              <a:defRPr sz="2400" cap="none" baseline="0">
                <a:solidFill>
                  <a:schemeClr val="tx1"/>
                </a:solidFill>
                <a:latin typeface="Mona Sans Display" pitchFamily="2" charset="77"/>
                <a:cs typeface="Mona Sans Display" pitchFamily="2" charset="77"/>
              </a:defRPr>
            </a:lvl1pPr>
          </a:lstStyle>
          <a:p>
            <a:pPr lvl="0"/>
            <a:r>
              <a:rPr lang="en-US"/>
              <a:t>Speaking session title</a:t>
            </a:r>
          </a:p>
        </p:txBody>
      </p:sp>
      <p:sp>
        <p:nvSpPr>
          <p:cNvPr id="23" name="Text Placeholder 18">
            <a:extLst>
              <a:ext uri="{FF2B5EF4-FFF2-40B4-BE49-F238E27FC236}">
                <a16:creationId xmlns:a16="http://schemas.microsoft.com/office/drawing/2014/main" id="{77FB55FD-9DED-E4E8-A322-28D3258CC6BC}"/>
              </a:ext>
            </a:extLst>
          </p:cNvPr>
          <p:cNvSpPr>
            <a:spLocks noGrp="1"/>
          </p:cNvSpPr>
          <p:nvPr>
            <p:ph type="body" sz="quarter" idx="40" hasCustomPrompt="1"/>
          </p:nvPr>
        </p:nvSpPr>
        <p:spPr>
          <a:xfrm>
            <a:off x="397660" y="5501505"/>
            <a:ext cx="2259600" cy="937396"/>
          </a:xfrm>
          <a:prstGeom prst="rect">
            <a:avLst/>
          </a:prstGeom>
        </p:spPr>
        <p:txBody>
          <a:bodyPr lIns="0" tIns="0" rIns="0" bIns="0" anchor="b"/>
          <a:lstStyle>
            <a:lvl1pPr marL="0" marR="0" indent="0" algn="l" defTabSz="914034" rtl="0" eaLnBrk="1" fontAlgn="auto" latinLnBrk="0" hangingPunct="1">
              <a:lnSpc>
                <a:spcPct val="90000"/>
              </a:lnSpc>
              <a:spcBef>
                <a:spcPts val="1000"/>
              </a:spcBef>
              <a:spcAft>
                <a:spcPts val="0"/>
              </a:spcAft>
              <a:buClrTx/>
              <a:buSzTx/>
              <a:buFont typeface="Arial" panose="020B0604020202020204" pitchFamily="34" charset="0"/>
              <a:buNone/>
              <a:tabLst/>
              <a:defRPr sz="1400" cap="none" baseline="0">
                <a:solidFill>
                  <a:schemeClr val="bg2"/>
                </a:solidFill>
                <a:latin typeface="Mona Sans Display" pitchFamily="2" charset="77"/>
                <a:cs typeface="Mona Sans Display" pitchFamily="2" charset="77"/>
              </a:defRPr>
            </a:lvl1pPr>
          </a:lstStyle>
          <a:p>
            <a:pPr lvl="0"/>
            <a:r>
              <a:rPr lang="en-US"/>
              <a:t>Mona Lisa, GitHub</a:t>
            </a:r>
          </a:p>
          <a:p>
            <a:pPr lvl="0"/>
            <a:r>
              <a:rPr lang="en-US"/>
              <a:t>Mona Lisa, GitHub</a:t>
            </a:r>
          </a:p>
          <a:p>
            <a:pPr lvl="0"/>
            <a:r>
              <a:rPr lang="en-US"/>
              <a:t>Mona Lisa, GitHub</a:t>
            </a:r>
          </a:p>
        </p:txBody>
      </p:sp>
      <p:sp>
        <p:nvSpPr>
          <p:cNvPr id="24" name="TextBox 23">
            <a:extLst>
              <a:ext uri="{FF2B5EF4-FFF2-40B4-BE49-F238E27FC236}">
                <a16:creationId xmlns:a16="http://schemas.microsoft.com/office/drawing/2014/main" id="{1CFD5B88-F788-C6F8-7F8F-74DA4F3E5317}"/>
              </a:ext>
            </a:extLst>
          </p:cNvPr>
          <p:cNvSpPr txBox="1"/>
          <p:nvPr userDrawn="1"/>
        </p:nvSpPr>
        <p:spPr>
          <a:xfrm>
            <a:off x="3431980" y="5078451"/>
            <a:ext cx="2259186" cy="307777"/>
          </a:xfrm>
          <a:prstGeom prst="rect">
            <a:avLst/>
          </a:prstGeom>
          <a:noFill/>
        </p:spPr>
        <p:txBody>
          <a:bodyPr wrap="square" lIns="0" tIns="0" rIns="0" bIns="0" rtlCol="0" anchor="b">
            <a:spAutoFit/>
          </a:bodyPr>
          <a:lstStyle/>
          <a:p>
            <a:r>
              <a:rPr lang="en-US" sz="2000" cap="none" baseline="0">
                <a:solidFill>
                  <a:schemeClr val="tx1"/>
                </a:solidFill>
                <a:latin typeface="+mj-lt"/>
                <a:cs typeface="Mona Sans Mono" pitchFamily="2" charset="77"/>
              </a:rPr>
              <a:t>Speakers</a:t>
            </a:r>
            <a:endParaRPr lang="en-US" sz="1400" cap="none" baseline="0">
              <a:solidFill>
                <a:schemeClr val="bg2"/>
              </a:solidFill>
              <a:latin typeface="+mj-lt"/>
              <a:cs typeface="Mona Sans Mono" pitchFamily="2" charset="77"/>
            </a:endParaRPr>
          </a:p>
        </p:txBody>
      </p:sp>
      <p:sp>
        <p:nvSpPr>
          <p:cNvPr id="25" name="Text Placeholder 18">
            <a:extLst>
              <a:ext uri="{FF2B5EF4-FFF2-40B4-BE49-F238E27FC236}">
                <a16:creationId xmlns:a16="http://schemas.microsoft.com/office/drawing/2014/main" id="{9AC6ECE7-8BB9-22BF-4B61-17CD3DCB0BF4}"/>
              </a:ext>
            </a:extLst>
          </p:cNvPr>
          <p:cNvSpPr>
            <a:spLocks noGrp="1"/>
          </p:cNvSpPr>
          <p:nvPr>
            <p:ph type="body" sz="quarter" idx="41" hasCustomPrompt="1"/>
          </p:nvPr>
        </p:nvSpPr>
        <p:spPr>
          <a:xfrm>
            <a:off x="3453608" y="1960223"/>
            <a:ext cx="2259600" cy="222164"/>
          </a:xfrm>
          <a:prstGeom prst="rect">
            <a:avLst/>
          </a:prstGeom>
        </p:spPr>
        <p:txBody>
          <a:bodyPr lIns="0" tIns="0" rIns="0" bIns="0" anchor="ctr"/>
          <a:lstStyle>
            <a:lvl1pPr>
              <a:defRPr sz="1400" cap="all" baseline="0">
                <a:solidFill>
                  <a:schemeClr val="bg2"/>
                </a:solidFill>
                <a:latin typeface="Mona Sans Mono" pitchFamily="2" charset="77"/>
                <a:cs typeface="Mona Sans Mono" pitchFamily="2" charset="77"/>
              </a:defRPr>
            </a:lvl1pPr>
          </a:lstStyle>
          <a:p>
            <a:pPr lvl="0"/>
            <a:r>
              <a:rPr lang="en-US"/>
              <a:t>Month XX</a:t>
            </a:r>
          </a:p>
        </p:txBody>
      </p:sp>
      <p:sp>
        <p:nvSpPr>
          <p:cNvPr id="26" name="Text Placeholder 18">
            <a:extLst>
              <a:ext uri="{FF2B5EF4-FFF2-40B4-BE49-F238E27FC236}">
                <a16:creationId xmlns:a16="http://schemas.microsoft.com/office/drawing/2014/main" id="{A34BC507-DAE5-9EBA-1066-5FC3487C9F31}"/>
              </a:ext>
            </a:extLst>
          </p:cNvPr>
          <p:cNvSpPr>
            <a:spLocks noGrp="1"/>
          </p:cNvSpPr>
          <p:nvPr>
            <p:ph type="body" sz="quarter" idx="42" hasCustomPrompt="1"/>
          </p:nvPr>
        </p:nvSpPr>
        <p:spPr>
          <a:xfrm>
            <a:off x="3461798" y="2282741"/>
            <a:ext cx="2259600" cy="222164"/>
          </a:xfrm>
          <a:prstGeom prst="rect">
            <a:avLst/>
          </a:prstGeom>
        </p:spPr>
        <p:txBody>
          <a:bodyPr lIns="0" tIns="0" rIns="0" bIns="0" anchor="ctr"/>
          <a:lstStyle>
            <a:lvl1pPr>
              <a:defRPr sz="1400" cap="all" baseline="0">
                <a:solidFill>
                  <a:schemeClr val="bg2"/>
                </a:solidFill>
                <a:latin typeface="Mona Sans Mono" pitchFamily="2" charset="77"/>
                <a:cs typeface="Mona Sans Mono" pitchFamily="2" charset="77"/>
              </a:defRPr>
            </a:lvl1pPr>
          </a:lstStyle>
          <a:p>
            <a:pPr lvl="0"/>
            <a:r>
              <a:rPr lang="en-US"/>
              <a:t>00:00 pt</a:t>
            </a:r>
          </a:p>
        </p:txBody>
      </p:sp>
      <p:sp>
        <p:nvSpPr>
          <p:cNvPr id="27" name="Text Placeholder 18">
            <a:extLst>
              <a:ext uri="{FF2B5EF4-FFF2-40B4-BE49-F238E27FC236}">
                <a16:creationId xmlns:a16="http://schemas.microsoft.com/office/drawing/2014/main" id="{50EDDB09-A113-911D-5B1F-ABB3625AF5CA}"/>
              </a:ext>
            </a:extLst>
          </p:cNvPr>
          <p:cNvSpPr>
            <a:spLocks noGrp="1"/>
          </p:cNvSpPr>
          <p:nvPr>
            <p:ph type="body" sz="quarter" idx="43" hasCustomPrompt="1"/>
          </p:nvPr>
        </p:nvSpPr>
        <p:spPr>
          <a:xfrm>
            <a:off x="3453608" y="2620184"/>
            <a:ext cx="2259600" cy="2342989"/>
          </a:xfrm>
          <a:prstGeom prst="rect">
            <a:avLst/>
          </a:prstGeom>
        </p:spPr>
        <p:txBody>
          <a:bodyPr lIns="0" tIns="0" rIns="0" bIns="0" anchor="t"/>
          <a:lstStyle>
            <a:lvl1pPr>
              <a:defRPr sz="2400" cap="none" baseline="0">
                <a:solidFill>
                  <a:schemeClr val="tx1"/>
                </a:solidFill>
                <a:latin typeface="Mona Sans Display" pitchFamily="2" charset="77"/>
                <a:cs typeface="Mona Sans Display" pitchFamily="2" charset="77"/>
              </a:defRPr>
            </a:lvl1pPr>
          </a:lstStyle>
          <a:p>
            <a:pPr lvl="0"/>
            <a:r>
              <a:rPr lang="en-US"/>
              <a:t>Speaking session title</a:t>
            </a:r>
          </a:p>
        </p:txBody>
      </p:sp>
      <p:sp>
        <p:nvSpPr>
          <p:cNvPr id="28" name="Text Placeholder 18">
            <a:extLst>
              <a:ext uri="{FF2B5EF4-FFF2-40B4-BE49-F238E27FC236}">
                <a16:creationId xmlns:a16="http://schemas.microsoft.com/office/drawing/2014/main" id="{F772CA15-716F-ACCF-A702-56029D56CE41}"/>
              </a:ext>
            </a:extLst>
          </p:cNvPr>
          <p:cNvSpPr>
            <a:spLocks noGrp="1"/>
          </p:cNvSpPr>
          <p:nvPr>
            <p:ph type="body" sz="quarter" idx="44" hasCustomPrompt="1"/>
          </p:nvPr>
        </p:nvSpPr>
        <p:spPr>
          <a:xfrm>
            <a:off x="3450127" y="5501505"/>
            <a:ext cx="2259600" cy="937396"/>
          </a:xfrm>
          <a:prstGeom prst="rect">
            <a:avLst/>
          </a:prstGeom>
        </p:spPr>
        <p:txBody>
          <a:bodyPr lIns="0" tIns="0" rIns="0" bIns="0" anchor="b"/>
          <a:lstStyle>
            <a:lvl1pPr marL="0" marR="0" indent="0" algn="l" defTabSz="914034" rtl="0" eaLnBrk="1" fontAlgn="auto" latinLnBrk="0" hangingPunct="1">
              <a:lnSpc>
                <a:spcPct val="90000"/>
              </a:lnSpc>
              <a:spcBef>
                <a:spcPts val="1000"/>
              </a:spcBef>
              <a:spcAft>
                <a:spcPts val="0"/>
              </a:spcAft>
              <a:buClrTx/>
              <a:buSzTx/>
              <a:buFont typeface="Arial" panose="020B0604020202020204" pitchFamily="34" charset="0"/>
              <a:buNone/>
              <a:tabLst/>
              <a:defRPr sz="1400" cap="none" baseline="0">
                <a:solidFill>
                  <a:schemeClr val="bg2"/>
                </a:solidFill>
                <a:latin typeface="Mona Sans Display" pitchFamily="2" charset="77"/>
                <a:cs typeface="Mona Sans Display" pitchFamily="2" charset="77"/>
              </a:defRPr>
            </a:lvl1pPr>
          </a:lstStyle>
          <a:p>
            <a:pPr lvl="0"/>
            <a:r>
              <a:rPr lang="en-US"/>
              <a:t>Mona Lisa, GitHub</a:t>
            </a:r>
          </a:p>
          <a:p>
            <a:pPr lvl="0"/>
            <a:r>
              <a:rPr lang="en-US"/>
              <a:t>Mona Lisa, GitHub</a:t>
            </a:r>
          </a:p>
          <a:p>
            <a:pPr lvl="0"/>
            <a:r>
              <a:rPr lang="en-US"/>
              <a:t>Mona Lisa, GitHub</a:t>
            </a:r>
          </a:p>
        </p:txBody>
      </p:sp>
      <p:sp>
        <p:nvSpPr>
          <p:cNvPr id="29" name="TextBox 28">
            <a:extLst>
              <a:ext uri="{FF2B5EF4-FFF2-40B4-BE49-F238E27FC236}">
                <a16:creationId xmlns:a16="http://schemas.microsoft.com/office/drawing/2014/main" id="{9D1FC7D6-F612-7664-9E3A-4126478A845F}"/>
              </a:ext>
            </a:extLst>
          </p:cNvPr>
          <p:cNvSpPr txBox="1"/>
          <p:nvPr userDrawn="1"/>
        </p:nvSpPr>
        <p:spPr>
          <a:xfrm>
            <a:off x="6484447" y="5078451"/>
            <a:ext cx="2259186" cy="307777"/>
          </a:xfrm>
          <a:prstGeom prst="rect">
            <a:avLst/>
          </a:prstGeom>
          <a:noFill/>
        </p:spPr>
        <p:txBody>
          <a:bodyPr wrap="square" lIns="0" tIns="0" rIns="0" bIns="0" rtlCol="0" anchor="b">
            <a:spAutoFit/>
          </a:bodyPr>
          <a:lstStyle/>
          <a:p>
            <a:r>
              <a:rPr lang="en-US" sz="2000" cap="none" baseline="0">
                <a:solidFill>
                  <a:schemeClr val="tx1"/>
                </a:solidFill>
                <a:latin typeface="+mj-lt"/>
                <a:cs typeface="Mona Sans Mono" pitchFamily="2" charset="77"/>
              </a:rPr>
              <a:t>Speakers</a:t>
            </a:r>
            <a:endParaRPr lang="en-US" sz="1400" cap="none" baseline="0">
              <a:solidFill>
                <a:schemeClr val="bg2"/>
              </a:solidFill>
              <a:latin typeface="+mj-lt"/>
              <a:cs typeface="Mona Sans Mono" pitchFamily="2" charset="77"/>
            </a:endParaRPr>
          </a:p>
        </p:txBody>
      </p:sp>
      <p:sp>
        <p:nvSpPr>
          <p:cNvPr id="30" name="Text Placeholder 18">
            <a:extLst>
              <a:ext uri="{FF2B5EF4-FFF2-40B4-BE49-F238E27FC236}">
                <a16:creationId xmlns:a16="http://schemas.microsoft.com/office/drawing/2014/main" id="{2558BC99-BD98-E9A0-E76C-A12B2BA75EBF}"/>
              </a:ext>
            </a:extLst>
          </p:cNvPr>
          <p:cNvSpPr>
            <a:spLocks noGrp="1"/>
          </p:cNvSpPr>
          <p:nvPr>
            <p:ph type="body" sz="quarter" idx="45" hasCustomPrompt="1"/>
          </p:nvPr>
        </p:nvSpPr>
        <p:spPr>
          <a:xfrm>
            <a:off x="6506075" y="1960223"/>
            <a:ext cx="2259600" cy="222164"/>
          </a:xfrm>
          <a:prstGeom prst="rect">
            <a:avLst/>
          </a:prstGeom>
        </p:spPr>
        <p:txBody>
          <a:bodyPr lIns="0" tIns="0" rIns="0" bIns="0" anchor="ctr"/>
          <a:lstStyle>
            <a:lvl1pPr>
              <a:defRPr sz="1400" cap="all" baseline="0">
                <a:solidFill>
                  <a:schemeClr val="bg2"/>
                </a:solidFill>
                <a:latin typeface="Mona Sans Mono" pitchFamily="2" charset="77"/>
                <a:cs typeface="Mona Sans Mono" pitchFamily="2" charset="77"/>
              </a:defRPr>
            </a:lvl1pPr>
          </a:lstStyle>
          <a:p>
            <a:pPr lvl="0"/>
            <a:r>
              <a:rPr lang="en-US"/>
              <a:t>Month XX</a:t>
            </a:r>
          </a:p>
        </p:txBody>
      </p:sp>
      <p:sp>
        <p:nvSpPr>
          <p:cNvPr id="31" name="Text Placeholder 18">
            <a:extLst>
              <a:ext uri="{FF2B5EF4-FFF2-40B4-BE49-F238E27FC236}">
                <a16:creationId xmlns:a16="http://schemas.microsoft.com/office/drawing/2014/main" id="{6F954429-D364-DE28-EE72-E3C75E9E9596}"/>
              </a:ext>
            </a:extLst>
          </p:cNvPr>
          <p:cNvSpPr>
            <a:spLocks noGrp="1"/>
          </p:cNvSpPr>
          <p:nvPr>
            <p:ph type="body" sz="quarter" idx="46" hasCustomPrompt="1"/>
          </p:nvPr>
        </p:nvSpPr>
        <p:spPr>
          <a:xfrm>
            <a:off x="6514265" y="2282741"/>
            <a:ext cx="2259600" cy="222164"/>
          </a:xfrm>
          <a:prstGeom prst="rect">
            <a:avLst/>
          </a:prstGeom>
        </p:spPr>
        <p:txBody>
          <a:bodyPr lIns="0" tIns="0" rIns="0" bIns="0" anchor="ctr"/>
          <a:lstStyle>
            <a:lvl1pPr>
              <a:defRPr sz="1400" cap="all" baseline="0">
                <a:solidFill>
                  <a:schemeClr val="bg2"/>
                </a:solidFill>
                <a:latin typeface="Mona Sans Mono" pitchFamily="2" charset="77"/>
                <a:cs typeface="Mona Sans Mono" pitchFamily="2" charset="77"/>
              </a:defRPr>
            </a:lvl1pPr>
          </a:lstStyle>
          <a:p>
            <a:pPr lvl="0"/>
            <a:r>
              <a:rPr lang="en-US"/>
              <a:t>00:00 pt</a:t>
            </a:r>
          </a:p>
        </p:txBody>
      </p:sp>
      <p:sp>
        <p:nvSpPr>
          <p:cNvPr id="32" name="Text Placeholder 18">
            <a:extLst>
              <a:ext uri="{FF2B5EF4-FFF2-40B4-BE49-F238E27FC236}">
                <a16:creationId xmlns:a16="http://schemas.microsoft.com/office/drawing/2014/main" id="{A65EF855-F589-92C9-E87B-CDB854F1BBE4}"/>
              </a:ext>
            </a:extLst>
          </p:cNvPr>
          <p:cNvSpPr>
            <a:spLocks noGrp="1"/>
          </p:cNvSpPr>
          <p:nvPr>
            <p:ph type="body" sz="quarter" idx="47" hasCustomPrompt="1"/>
          </p:nvPr>
        </p:nvSpPr>
        <p:spPr>
          <a:xfrm>
            <a:off x="6506075" y="2620184"/>
            <a:ext cx="2259600" cy="2342989"/>
          </a:xfrm>
          <a:prstGeom prst="rect">
            <a:avLst/>
          </a:prstGeom>
        </p:spPr>
        <p:txBody>
          <a:bodyPr lIns="0" tIns="0" rIns="0" bIns="0" anchor="t"/>
          <a:lstStyle>
            <a:lvl1pPr>
              <a:defRPr sz="2400" cap="none" baseline="0">
                <a:solidFill>
                  <a:schemeClr val="tx1"/>
                </a:solidFill>
                <a:latin typeface="Mona Sans Display" pitchFamily="2" charset="77"/>
                <a:cs typeface="Mona Sans Display" pitchFamily="2" charset="77"/>
              </a:defRPr>
            </a:lvl1pPr>
          </a:lstStyle>
          <a:p>
            <a:pPr lvl="0"/>
            <a:r>
              <a:rPr lang="en-US"/>
              <a:t>Speaking session title</a:t>
            </a:r>
          </a:p>
        </p:txBody>
      </p:sp>
      <p:sp>
        <p:nvSpPr>
          <p:cNvPr id="33" name="Text Placeholder 18">
            <a:extLst>
              <a:ext uri="{FF2B5EF4-FFF2-40B4-BE49-F238E27FC236}">
                <a16:creationId xmlns:a16="http://schemas.microsoft.com/office/drawing/2014/main" id="{BC552040-4F29-EFA7-428F-6BB462EBB1CE}"/>
              </a:ext>
            </a:extLst>
          </p:cNvPr>
          <p:cNvSpPr>
            <a:spLocks noGrp="1"/>
          </p:cNvSpPr>
          <p:nvPr>
            <p:ph type="body" sz="quarter" idx="48" hasCustomPrompt="1"/>
          </p:nvPr>
        </p:nvSpPr>
        <p:spPr>
          <a:xfrm>
            <a:off x="6502594" y="5501505"/>
            <a:ext cx="2259600" cy="937396"/>
          </a:xfrm>
          <a:prstGeom prst="rect">
            <a:avLst/>
          </a:prstGeom>
        </p:spPr>
        <p:txBody>
          <a:bodyPr lIns="0" tIns="0" rIns="0" bIns="0" anchor="b"/>
          <a:lstStyle>
            <a:lvl1pPr marL="0" marR="0" indent="0" algn="l" defTabSz="914034" rtl="0" eaLnBrk="1" fontAlgn="auto" latinLnBrk="0" hangingPunct="1">
              <a:lnSpc>
                <a:spcPct val="90000"/>
              </a:lnSpc>
              <a:spcBef>
                <a:spcPts val="1000"/>
              </a:spcBef>
              <a:spcAft>
                <a:spcPts val="0"/>
              </a:spcAft>
              <a:buClrTx/>
              <a:buSzTx/>
              <a:buFont typeface="Arial" panose="020B0604020202020204" pitchFamily="34" charset="0"/>
              <a:buNone/>
              <a:tabLst/>
              <a:defRPr sz="1400" cap="none" baseline="0">
                <a:solidFill>
                  <a:schemeClr val="bg2"/>
                </a:solidFill>
                <a:latin typeface="Mona Sans Display" pitchFamily="2" charset="77"/>
                <a:cs typeface="Mona Sans Display" pitchFamily="2" charset="77"/>
              </a:defRPr>
            </a:lvl1pPr>
          </a:lstStyle>
          <a:p>
            <a:pPr lvl="0"/>
            <a:r>
              <a:rPr lang="en-US"/>
              <a:t>Mona Lisa, GitHub</a:t>
            </a:r>
          </a:p>
          <a:p>
            <a:pPr lvl="0"/>
            <a:r>
              <a:rPr lang="en-US"/>
              <a:t>Mona Lisa, GitHub</a:t>
            </a:r>
          </a:p>
          <a:p>
            <a:pPr lvl="0"/>
            <a:r>
              <a:rPr lang="en-US"/>
              <a:t>Mona Lisa, GitHub</a:t>
            </a:r>
          </a:p>
        </p:txBody>
      </p:sp>
      <p:sp>
        <p:nvSpPr>
          <p:cNvPr id="34" name="TextBox 33">
            <a:extLst>
              <a:ext uri="{FF2B5EF4-FFF2-40B4-BE49-F238E27FC236}">
                <a16:creationId xmlns:a16="http://schemas.microsoft.com/office/drawing/2014/main" id="{77FD10DC-DB5B-C3B2-20A8-2B6F5AB71A0B}"/>
              </a:ext>
            </a:extLst>
          </p:cNvPr>
          <p:cNvSpPr txBox="1"/>
          <p:nvPr userDrawn="1"/>
        </p:nvSpPr>
        <p:spPr>
          <a:xfrm>
            <a:off x="9536914" y="5078451"/>
            <a:ext cx="2259186" cy="307777"/>
          </a:xfrm>
          <a:prstGeom prst="rect">
            <a:avLst/>
          </a:prstGeom>
          <a:noFill/>
        </p:spPr>
        <p:txBody>
          <a:bodyPr wrap="square" lIns="0" tIns="0" rIns="0" bIns="0" rtlCol="0" anchor="b">
            <a:spAutoFit/>
          </a:bodyPr>
          <a:lstStyle/>
          <a:p>
            <a:r>
              <a:rPr lang="en-US" sz="2000" cap="none" baseline="0">
                <a:solidFill>
                  <a:schemeClr val="tx1"/>
                </a:solidFill>
                <a:latin typeface="+mj-lt"/>
                <a:cs typeface="Mona Sans Mono" pitchFamily="2" charset="77"/>
              </a:rPr>
              <a:t>Speakers</a:t>
            </a:r>
            <a:endParaRPr lang="en-US" sz="1400" cap="none" baseline="0">
              <a:solidFill>
                <a:schemeClr val="bg2"/>
              </a:solidFill>
              <a:latin typeface="+mj-lt"/>
              <a:cs typeface="Mona Sans Mono" pitchFamily="2" charset="77"/>
            </a:endParaRPr>
          </a:p>
        </p:txBody>
      </p:sp>
      <p:sp>
        <p:nvSpPr>
          <p:cNvPr id="35" name="Text Placeholder 18">
            <a:extLst>
              <a:ext uri="{FF2B5EF4-FFF2-40B4-BE49-F238E27FC236}">
                <a16:creationId xmlns:a16="http://schemas.microsoft.com/office/drawing/2014/main" id="{75A290F9-4E11-D88D-F93F-098A13D0CCB9}"/>
              </a:ext>
            </a:extLst>
          </p:cNvPr>
          <p:cNvSpPr>
            <a:spLocks noGrp="1"/>
          </p:cNvSpPr>
          <p:nvPr>
            <p:ph type="body" sz="quarter" idx="49" hasCustomPrompt="1"/>
          </p:nvPr>
        </p:nvSpPr>
        <p:spPr>
          <a:xfrm>
            <a:off x="9558541" y="1960223"/>
            <a:ext cx="2259600" cy="222164"/>
          </a:xfrm>
          <a:prstGeom prst="rect">
            <a:avLst/>
          </a:prstGeom>
        </p:spPr>
        <p:txBody>
          <a:bodyPr lIns="0" tIns="0" rIns="0" bIns="0" anchor="ctr"/>
          <a:lstStyle>
            <a:lvl1pPr>
              <a:defRPr sz="1400" cap="all" baseline="0">
                <a:solidFill>
                  <a:schemeClr val="bg2"/>
                </a:solidFill>
                <a:latin typeface="Mona Sans Mono" pitchFamily="2" charset="77"/>
                <a:cs typeface="Mona Sans Mono" pitchFamily="2" charset="77"/>
              </a:defRPr>
            </a:lvl1pPr>
          </a:lstStyle>
          <a:p>
            <a:pPr lvl="0"/>
            <a:r>
              <a:rPr lang="en-US"/>
              <a:t>Month XX</a:t>
            </a:r>
          </a:p>
        </p:txBody>
      </p:sp>
      <p:sp>
        <p:nvSpPr>
          <p:cNvPr id="36" name="Text Placeholder 18">
            <a:extLst>
              <a:ext uri="{FF2B5EF4-FFF2-40B4-BE49-F238E27FC236}">
                <a16:creationId xmlns:a16="http://schemas.microsoft.com/office/drawing/2014/main" id="{21C75F43-CC7F-0FB7-AB80-E1711677C592}"/>
              </a:ext>
            </a:extLst>
          </p:cNvPr>
          <p:cNvSpPr>
            <a:spLocks noGrp="1"/>
          </p:cNvSpPr>
          <p:nvPr>
            <p:ph type="body" sz="quarter" idx="50" hasCustomPrompt="1"/>
          </p:nvPr>
        </p:nvSpPr>
        <p:spPr>
          <a:xfrm>
            <a:off x="9566732" y="2282741"/>
            <a:ext cx="2259600" cy="222164"/>
          </a:xfrm>
          <a:prstGeom prst="rect">
            <a:avLst/>
          </a:prstGeom>
        </p:spPr>
        <p:txBody>
          <a:bodyPr lIns="0" tIns="0" rIns="0" bIns="0" anchor="ctr"/>
          <a:lstStyle>
            <a:lvl1pPr>
              <a:defRPr sz="1400" cap="all" baseline="0">
                <a:solidFill>
                  <a:schemeClr val="bg2"/>
                </a:solidFill>
                <a:latin typeface="Mona Sans Mono" pitchFamily="2" charset="77"/>
                <a:cs typeface="Mona Sans Mono" pitchFamily="2" charset="77"/>
              </a:defRPr>
            </a:lvl1pPr>
          </a:lstStyle>
          <a:p>
            <a:pPr lvl="0"/>
            <a:r>
              <a:rPr lang="en-US"/>
              <a:t>00:00 pt</a:t>
            </a:r>
          </a:p>
        </p:txBody>
      </p:sp>
      <p:sp>
        <p:nvSpPr>
          <p:cNvPr id="37" name="Text Placeholder 18">
            <a:extLst>
              <a:ext uri="{FF2B5EF4-FFF2-40B4-BE49-F238E27FC236}">
                <a16:creationId xmlns:a16="http://schemas.microsoft.com/office/drawing/2014/main" id="{7F63E12E-8B7A-C3B7-63B0-22E6D968FF47}"/>
              </a:ext>
            </a:extLst>
          </p:cNvPr>
          <p:cNvSpPr>
            <a:spLocks noGrp="1"/>
          </p:cNvSpPr>
          <p:nvPr>
            <p:ph type="body" sz="quarter" idx="51" hasCustomPrompt="1"/>
          </p:nvPr>
        </p:nvSpPr>
        <p:spPr>
          <a:xfrm>
            <a:off x="9558541" y="2620184"/>
            <a:ext cx="2259600" cy="2342989"/>
          </a:xfrm>
          <a:prstGeom prst="rect">
            <a:avLst/>
          </a:prstGeom>
        </p:spPr>
        <p:txBody>
          <a:bodyPr lIns="0" tIns="0" rIns="0" bIns="0" anchor="t"/>
          <a:lstStyle>
            <a:lvl1pPr>
              <a:defRPr sz="2400" cap="none" baseline="0">
                <a:solidFill>
                  <a:schemeClr val="tx1"/>
                </a:solidFill>
                <a:latin typeface="Mona Sans Display" pitchFamily="2" charset="77"/>
                <a:cs typeface="Mona Sans Display" pitchFamily="2" charset="77"/>
              </a:defRPr>
            </a:lvl1pPr>
          </a:lstStyle>
          <a:p>
            <a:pPr lvl="0"/>
            <a:r>
              <a:rPr lang="en-US"/>
              <a:t>Speaking session title</a:t>
            </a:r>
          </a:p>
        </p:txBody>
      </p:sp>
      <p:sp>
        <p:nvSpPr>
          <p:cNvPr id="38" name="Text Placeholder 18">
            <a:extLst>
              <a:ext uri="{FF2B5EF4-FFF2-40B4-BE49-F238E27FC236}">
                <a16:creationId xmlns:a16="http://schemas.microsoft.com/office/drawing/2014/main" id="{2D788C8F-61CC-54C7-A30B-16AC21C98A43}"/>
              </a:ext>
            </a:extLst>
          </p:cNvPr>
          <p:cNvSpPr>
            <a:spLocks noGrp="1"/>
          </p:cNvSpPr>
          <p:nvPr>
            <p:ph type="body" sz="quarter" idx="52" hasCustomPrompt="1"/>
          </p:nvPr>
        </p:nvSpPr>
        <p:spPr>
          <a:xfrm>
            <a:off x="9555061" y="5501505"/>
            <a:ext cx="2259600" cy="937396"/>
          </a:xfrm>
          <a:prstGeom prst="rect">
            <a:avLst/>
          </a:prstGeom>
        </p:spPr>
        <p:txBody>
          <a:bodyPr lIns="0" tIns="0" rIns="0" bIns="0" anchor="b"/>
          <a:lstStyle>
            <a:lvl1pPr marL="0" marR="0" indent="0" algn="l" defTabSz="914034" rtl="0" eaLnBrk="1" fontAlgn="auto" latinLnBrk="0" hangingPunct="1">
              <a:lnSpc>
                <a:spcPct val="90000"/>
              </a:lnSpc>
              <a:spcBef>
                <a:spcPts val="1000"/>
              </a:spcBef>
              <a:spcAft>
                <a:spcPts val="0"/>
              </a:spcAft>
              <a:buClrTx/>
              <a:buSzTx/>
              <a:buFont typeface="Arial" panose="020B0604020202020204" pitchFamily="34" charset="0"/>
              <a:buNone/>
              <a:tabLst/>
              <a:defRPr sz="1400" cap="none" baseline="0">
                <a:solidFill>
                  <a:schemeClr val="bg2"/>
                </a:solidFill>
                <a:latin typeface="Mona Sans Display" pitchFamily="2" charset="77"/>
                <a:cs typeface="Mona Sans Display" pitchFamily="2" charset="77"/>
              </a:defRPr>
            </a:lvl1pPr>
          </a:lstStyle>
          <a:p>
            <a:pPr lvl="0"/>
            <a:r>
              <a:rPr lang="en-US"/>
              <a:t>Mona Lisa, GitHub</a:t>
            </a:r>
          </a:p>
          <a:p>
            <a:pPr lvl="0"/>
            <a:r>
              <a:rPr lang="en-US"/>
              <a:t>Mona Lisa, GitHub</a:t>
            </a:r>
          </a:p>
          <a:p>
            <a:pPr lvl="0"/>
            <a:r>
              <a:rPr lang="en-US"/>
              <a:t>Mona Lisa, GitHub</a:t>
            </a:r>
          </a:p>
        </p:txBody>
      </p:sp>
    </p:spTree>
    <p:extLst>
      <p:ext uri="{BB962C8B-B14F-4D97-AF65-F5344CB8AC3E}">
        <p14:creationId xmlns:p14="http://schemas.microsoft.com/office/powerpoint/2010/main" val="3259875271"/>
      </p:ext>
    </p:extLst>
  </p:cSld>
  <p:clrMapOvr>
    <a:masterClrMapping/>
  </p:clrMapOvr>
  <p:transition>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Upcoming sessions (3)">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19F4A39-98B8-B98A-33F3-85772D3F089E}"/>
              </a:ext>
            </a:extLst>
          </p:cNvPr>
          <p:cNvSpPr/>
          <p:nvPr userDrawn="1"/>
        </p:nvSpPr>
        <p:spPr>
          <a:xfrm>
            <a:off x="-64" y="1624745"/>
            <a:ext cx="12192127" cy="18288"/>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4" name="Text Placeholder 23">
            <a:extLst>
              <a:ext uri="{FF2B5EF4-FFF2-40B4-BE49-F238E27FC236}">
                <a16:creationId xmlns:a16="http://schemas.microsoft.com/office/drawing/2014/main" id="{8F1A4861-CBF5-7449-3B84-8E5586BE2B98}"/>
              </a:ext>
            </a:extLst>
          </p:cNvPr>
          <p:cNvSpPr>
            <a:spLocks noGrp="1"/>
          </p:cNvSpPr>
          <p:nvPr>
            <p:ph type="body" sz="quarter" idx="35" hasCustomPrompt="1"/>
          </p:nvPr>
        </p:nvSpPr>
        <p:spPr>
          <a:xfrm>
            <a:off x="401141" y="261001"/>
            <a:ext cx="11419538" cy="448550"/>
          </a:xfrm>
          <a:prstGeom prst="rect">
            <a:avLst/>
          </a:prstGeom>
        </p:spPr>
        <p:txBody>
          <a:bodyPr lIns="0" tIns="0" rIns="0" bIns="0" anchor="ctr" anchorCtr="0">
            <a:noAutofit/>
          </a:bodyPr>
          <a:lstStyle>
            <a:lvl1pPr marL="0" indent="0" algn="l">
              <a:buNone/>
              <a:defRPr sz="1400" b="0" i="0" cap="all" baseline="0">
                <a:solidFill>
                  <a:schemeClr val="bg2"/>
                </a:solidFill>
                <a:latin typeface="Mona Sans Mono" pitchFamily="2" charset="77"/>
                <a:cs typeface="Mona Sans Mono" pitchFamily="2" charset="77"/>
              </a:defRPr>
            </a:lvl1pPr>
            <a:lvl2pPr marL="457017" indent="0">
              <a:buNone/>
              <a:defRPr/>
            </a:lvl2pPr>
            <a:lvl3pPr marL="914034" indent="0">
              <a:buNone/>
              <a:defRPr/>
            </a:lvl3pPr>
            <a:lvl4pPr marL="1371051" indent="0">
              <a:buNone/>
              <a:defRPr/>
            </a:lvl4pPr>
            <a:lvl5pPr marL="1828068" indent="0">
              <a:buNone/>
              <a:defRPr/>
            </a:lvl5pPr>
          </a:lstStyle>
          <a:p>
            <a:pPr lvl="0"/>
            <a:r>
              <a:rPr lang="en-US"/>
              <a:t>Upcoming session</a:t>
            </a:r>
          </a:p>
        </p:txBody>
      </p:sp>
      <p:sp>
        <p:nvSpPr>
          <p:cNvPr id="5" name="Text Placeholder 23">
            <a:extLst>
              <a:ext uri="{FF2B5EF4-FFF2-40B4-BE49-F238E27FC236}">
                <a16:creationId xmlns:a16="http://schemas.microsoft.com/office/drawing/2014/main" id="{2FAA8E3D-6CBA-40BF-99B3-D539E4FB389F}"/>
              </a:ext>
            </a:extLst>
          </p:cNvPr>
          <p:cNvSpPr>
            <a:spLocks noGrp="1"/>
          </p:cNvSpPr>
          <p:nvPr>
            <p:ph type="body" sz="quarter" idx="36" hasCustomPrompt="1"/>
          </p:nvPr>
        </p:nvSpPr>
        <p:spPr>
          <a:xfrm>
            <a:off x="401141" y="789645"/>
            <a:ext cx="11419539" cy="520339"/>
          </a:xfrm>
          <a:prstGeom prst="rect">
            <a:avLst/>
          </a:prstGeom>
        </p:spPr>
        <p:txBody>
          <a:bodyPr lIns="0" tIns="0" rIns="0" bIns="0" anchor="ctr" anchorCtr="0">
            <a:noAutofit/>
          </a:bodyPr>
          <a:lstStyle>
            <a:lvl1pPr marL="0" indent="0" algn="l">
              <a:lnSpc>
                <a:spcPct val="100000"/>
              </a:lnSpc>
              <a:buNone/>
              <a:defRPr sz="4000" b="0" i="0">
                <a:latin typeface="Mona Sans Display" pitchFamily="2" charset="77"/>
                <a:cs typeface="Mona Sans Display" pitchFamily="2" charset="77"/>
              </a:defRPr>
            </a:lvl1pPr>
            <a:lvl2pPr marL="457017" indent="0">
              <a:buNone/>
              <a:defRPr/>
            </a:lvl2pPr>
            <a:lvl3pPr marL="914034" indent="0">
              <a:buNone/>
              <a:defRPr/>
            </a:lvl3pPr>
            <a:lvl4pPr marL="1371051" indent="0">
              <a:buNone/>
              <a:defRPr/>
            </a:lvl4pPr>
            <a:lvl5pPr marL="1828068" indent="0">
              <a:buNone/>
              <a:defRPr/>
            </a:lvl5pPr>
          </a:lstStyle>
          <a:p>
            <a:pPr lvl="0"/>
            <a:r>
              <a:rPr lang="en-US"/>
              <a:t>What’s next?</a:t>
            </a:r>
          </a:p>
        </p:txBody>
      </p:sp>
      <p:sp>
        <p:nvSpPr>
          <p:cNvPr id="10" name="Rectangle 9">
            <a:extLst>
              <a:ext uri="{FF2B5EF4-FFF2-40B4-BE49-F238E27FC236}">
                <a16:creationId xmlns:a16="http://schemas.microsoft.com/office/drawing/2014/main" id="{37FBB665-2A1C-96EB-817A-8C86B6141015}"/>
              </a:ext>
            </a:extLst>
          </p:cNvPr>
          <p:cNvSpPr/>
          <p:nvPr userDrawn="1"/>
        </p:nvSpPr>
        <p:spPr>
          <a:xfrm rot="16200000">
            <a:off x="1454992" y="4245943"/>
            <a:ext cx="5214968" cy="9146"/>
          </a:xfrm>
          <a:prstGeom prst="rect">
            <a:avLst/>
          </a:prstGeom>
          <a:solidFill>
            <a:srgbClr val="90969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11" name="Rectangle 10">
            <a:extLst>
              <a:ext uri="{FF2B5EF4-FFF2-40B4-BE49-F238E27FC236}">
                <a16:creationId xmlns:a16="http://schemas.microsoft.com/office/drawing/2014/main" id="{BB17BFBC-8CF3-C8B2-9B82-481FDE374803}"/>
              </a:ext>
            </a:extLst>
          </p:cNvPr>
          <p:cNvSpPr/>
          <p:nvPr userDrawn="1"/>
        </p:nvSpPr>
        <p:spPr>
          <a:xfrm rot="16200000">
            <a:off x="5522041" y="4245943"/>
            <a:ext cx="5214968" cy="9146"/>
          </a:xfrm>
          <a:prstGeom prst="rect">
            <a:avLst/>
          </a:prstGeom>
          <a:solidFill>
            <a:srgbClr val="90969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29" name="TextBox 28">
            <a:extLst>
              <a:ext uri="{FF2B5EF4-FFF2-40B4-BE49-F238E27FC236}">
                <a16:creationId xmlns:a16="http://schemas.microsoft.com/office/drawing/2014/main" id="{9D1FC7D6-F612-7664-9E3A-4126478A845F}"/>
              </a:ext>
            </a:extLst>
          </p:cNvPr>
          <p:cNvSpPr txBox="1"/>
          <p:nvPr userDrawn="1"/>
        </p:nvSpPr>
        <p:spPr>
          <a:xfrm>
            <a:off x="8547663" y="5078451"/>
            <a:ext cx="3242604" cy="307777"/>
          </a:xfrm>
          <a:prstGeom prst="rect">
            <a:avLst/>
          </a:prstGeom>
          <a:noFill/>
        </p:spPr>
        <p:txBody>
          <a:bodyPr wrap="square" lIns="0" tIns="0" rIns="0" bIns="0" rtlCol="0" anchor="b">
            <a:spAutoFit/>
          </a:bodyPr>
          <a:lstStyle/>
          <a:p>
            <a:r>
              <a:rPr lang="en-US" sz="2000" cap="none" baseline="0">
                <a:solidFill>
                  <a:schemeClr val="tx1"/>
                </a:solidFill>
                <a:latin typeface="+mj-lt"/>
                <a:cs typeface="Mona Sans Mono" pitchFamily="2" charset="77"/>
              </a:rPr>
              <a:t>Speakers</a:t>
            </a:r>
            <a:endParaRPr lang="en-US" sz="1400" cap="none" baseline="0">
              <a:solidFill>
                <a:schemeClr val="bg2"/>
              </a:solidFill>
              <a:latin typeface="+mj-lt"/>
              <a:cs typeface="Mona Sans Mono" pitchFamily="2" charset="77"/>
            </a:endParaRPr>
          </a:p>
        </p:txBody>
      </p:sp>
      <p:sp>
        <p:nvSpPr>
          <p:cNvPr id="30" name="Text Placeholder 18">
            <a:extLst>
              <a:ext uri="{FF2B5EF4-FFF2-40B4-BE49-F238E27FC236}">
                <a16:creationId xmlns:a16="http://schemas.microsoft.com/office/drawing/2014/main" id="{2558BC99-BD98-E9A0-E76C-A12B2BA75EBF}"/>
              </a:ext>
            </a:extLst>
          </p:cNvPr>
          <p:cNvSpPr>
            <a:spLocks noGrp="1"/>
          </p:cNvSpPr>
          <p:nvPr>
            <p:ph type="body" sz="quarter" idx="45" hasCustomPrompt="1"/>
          </p:nvPr>
        </p:nvSpPr>
        <p:spPr>
          <a:xfrm>
            <a:off x="8569290" y="1960223"/>
            <a:ext cx="3243199" cy="222164"/>
          </a:xfrm>
          <a:prstGeom prst="rect">
            <a:avLst/>
          </a:prstGeom>
        </p:spPr>
        <p:txBody>
          <a:bodyPr lIns="0" tIns="0" rIns="0" bIns="0" anchor="ctr"/>
          <a:lstStyle>
            <a:lvl1pPr>
              <a:defRPr sz="1400" cap="all" baseline="0">
                <a:solidFill>
                  <a:schemeClr val="bg2"/>
                </a:solidFill>
                <a:latin typeface="Mona Sans Mono" pitchFamily="2" charset="77"/>
                <a:cs typeface="Mona Sans Mono" pitchFamily="2" charset="77"/>
              </a:defRPr>
            </a:lvl1pPr>
          </a:lstStyle>
          <a:p>
            <a:pPr lvl="0"/>
            <a:r>
              <a:rPr lang="en-US"/>
              <a:t>Month XX</a:t>
            </a:r>
          </a:p>
        </p:txBody>
      </p:sp>
      <p:sp>
        <p:nvSpPr>
          <p:cNvPr id="31" name="Text Placeholder 18">
            <a:extLst>
              <a:ext uri="{FF2B5EF4-FFF2-40B4-BE49-F238E27FC236}">
                <a16:creationId xmlns:a16="http://schemas.microsoft.com/office/drawing/2014/main" id="{6F954429-D364-DE28-EE72-E3C75E9E9596}"/>
              </a:ext>
            </a:extLst>
          </p:cNvPr>
          <p:cNvSpPr>
            <a:spLocks noGrp="1"/>
          </p:cNvSpPr>
          <p:nvPr>
            <p:ph type="body" sz="quarter" idx="46" hasCustomPrompt="1"/>
          </p:nvPr>
        </p:nvSpPr>
        <p:spPr>
          <a:xfrm>
            <a:off x="8577481" y="2282741"/>
            <a:ext cx="3243199" cy="222164"/>
          </a:xfrm>
          <a:prstGeom prst="rect">
            <a:avLst/>
          </a:prstGeom>
        </p:spPr>
        <p:txBody>
          <a:bodyPr lIns="0" tIns="0" rIns="0" bIns="0" anchor="ctr"/>
          <a:lstStyle>
            <a:lvl1pPr>
              <a:defRPr sz="1400" cap="all" baseline="0">
                <a:solidFill>
                  <a:schemeClr val="bg2"/>
                </a:solidFill>
                <a:latin typeface="Mona Sans Mono" pitchFamily="2" charset="77"/>
                <a:cs typeface="Mona Sans Mono" pitchFamily="2" charset="77"/>
              </a:defRPr>
            </a:lvl1pPr>
          </a:lstStyle>
          <a:p>
            <a:pPr lvl="0"/>
            <a:r>
              <a:rPr lang="en-US"/>
              <a:t>00:00 pt</a:t>
            </a:r>
          </a:p>
        </p:txBody>
      </p:sp>
      <p:sp>
        <p:nvSpPr>
          <p:cNvPr id="32" name="Text Placeholder 18">
            <a:extLst>
              <a:ext uri="{FF2B5EF4-FFF2-40B4-BE49-F238E27FC236}">
                <a16:creationId xmlns:a16="http://schemas.microsoft.com/office/drawing/2014/main" id="{A65EF855-F589-92C9-E87B-CDB854F1BBE4}"/>
              </a:ext>
            </a:extLst>
          </p:cNvPr>
          <p:cNvSpPr>
            <a:spLocks noGrp="1"/>
          </p:cNvSpPr>
          <p:nvPr>
            <p:ph type="body" sz="quarter" idx="47" hasCustomPrompt="1"/>
          </p:nvPr>
        </p:nvSpPr>
        <p:spPr>
          <a:xfrm>
            <a:off x="8569290" y="2620184"/>
            <a:ext cx="3243199" cy="2342989"/>
          </a:xfrm>
          <a:prstGeom prst="rect">
            <a:avLst/>
          </a:prstGeom>
        </p:spPr>
        <p:txBody>
          <a:bodyPr lIns="0" tIns="0" rIns="0" bIns="0" anchor="t"/>
          <a:lstStyle>
            <a:lvl1pPr>
              <a:defRPr sz="2400" cap="none" baseline="0">
                <a:solidFill>
                  <a:schemeClr val="tx1"/>
                </a:solidFill>
                <a:latin typeface="Mona Sans Display" pitchFamily="2" charset="77"/>
                <a:cs typeface="Mona Sans Display" pitchFamily="2" charset="77"/>
              </a:defRPr>
            </a:lvl1pPr>
          </a:lstStyle>
          <a:p>
            <a:pPr lvl="0"/>
            <a:r>
              <a:rPr lang="en-US"/>
              <a:t>Speaking session title</a:t>
            </a:r>
          </a:p>
        </p:txBody>
      </p:sp>
      <p:sp>
        <p:nvSpPr>
          <p:cNvPr id="33" name="Text Placeholder 18">
            <a:extLst>
              <a:ext uri="{FF2B5EF4-FFF2-40B4-BE49-F238E27FC236}">
                <a16:creationId xmlns:a16="http://schemas.microsoft.com/office/drawing/2014/main" id="{BC552040-4F29-EFA7-428F-6BB462EBB1CE}"/>
              </a:ext>
            </a:extLst>
          </p:cNvPr>
          <p:cNvSpPr>
            <a:spLocks noGrp="1"/>
          </p:cNvSpPr>
          <p:nvPr>
            <p:ph type="body" sz="quarter" idx="48" hasCustomPrompt="1"/>
          </p:nvPr>
        </p:nvSpPr>
        <p:spPr>
          <a:xfrm>
            <a:off x="8565809" y="5501505"/>
            <a:ext cx="3243199" cy="937396"/>
          </a:xfrm>
          <a:prstGeom prst="rect">
            <a:avLst/>
          </a:prstGeom>
        </p:spPr>
        <p:txBody>
          <a:bodyPr lIns="0" tIns="0" rIns="0" bIns="0" anchor="b"/>
          <a:lstStyle>
            <a:lvl1pPr marL="0" marR="0" indent="0" algn="l" defTabSz="914034" rtl="0" eaLnBrk="1" fontAlgn="auto" latinLnBrk="0" hangingPunct="1">
              <a:lnSpc>
                <a:spcPct val="90000"/>
              </a:lnSpc>
              <a:spcBef>
                <a:spcPts val="1000"/>
              </a:spcBef>
              <a:spcAft>
                <a:spcPts val="0"/>
              </a:spcAft>
              <a:buClrTx/>
              <a:buSzTx/>
              <a:buFont typeface="Arial" panose="020B0604020202020204" pitchFamily="34" charset="0"/>
              <a:buNone/>
              <a:tabLst/>
              <a:defRPr sz="1400" cap="none" baseline="0">
                <a:solidFill>
                  <a:schemeClr val="bg2"/>
                </a:solidFill>
                <a:latin typeface="Mona Sans Display" pitchFamily="2" charset="77"/>
                <a:cs typeface="Mona Sans Display" pitchFamily="2" charset="77"/>
              </a:defRPr>
            </a:lvl1pPr>
          </a:lstStyle>
          <a:p>
            <a:pPr lvl="0"/>
            <a:r>
              <a:rPr lang="en-US"/>
              <a:t>Mona Lisa, GitHub</a:t>
            </a:r>
          </a:p>
          <a:p>
            <a:pPr lvl="0"/>
            <a:r>
              <a:rPr lang="en-US"/>
              <a:t>Mona Lisa, GitHub</a:t>
            </a:r>
          </a:p>
          <a:p>
            <a:pPr lvl="0"/>
            <a:r>
              <a:rPr lang="en-US"/>
              <a:t>Mona Lisa, GitHub</a:t>
            </a:r>
          </a:p>
        </p:txBody>
      </p:sp>
      <p:sp>
        <p:nvSpPr>
          <p:cNvPr id="7" name="TextBox 6">
            <a:extLst>
              <a:ext uri="{FF2B5EF4-FFF2-40B4-BE49-F238E27FC236}">
                <a16:creationId xmlns:a16="http://schemas.microsoft.com/office/drawing/2014/main" id="{26ECDC9D-A9C5-EA5D-2991-4927CAB981B1}"/>
              </a:ext>
            </a:extLst>
          </p:cNvPr>
          <p:cNvSpPr txBox="1"/>
          <p:nvPr userDrawn="1"/>
        </p:nvSpPr>
        <p:spPr>
          <a:xfrm>
            <a:off x="4474697" y="5078451"/>
            <a:ext cx="3242604" cy="307777"/>
          </a:xfrm>
          <a:prstGeom prst="rect">
            <a:avLst/>
          </a:prstGeom>
          <a:noFill/>
        </p:spPr>
        <p:txBody>
          <a:bodyPr wrap="square" lIns="0" tIns="0" rIns="0" bIns="0" rtlCol="0" anchor="b">
            <a:spAutoFit/>
          </a:bodyPr>
          <a:lstStyle/>
          <a:p>
            <a:r>
              <a:rPr lang="en-US" sz="2000" cap="none" baseline="0">
                <a:solidFill>
                  <a:schemeClr val="tx1"/>
                </a:solidFill>
                <a:latin typeface="+mj-lt"/>
                <a:cs typeface="Mona Sans Mono" pitchFamily="2" charset="77"/>
              </a:rPr>
              <a:t>Speakers</a:t>
            </a:r>
            <a:endParaRPr lang="en-US" sz="1400" cap="none" baseline="0">
              <a:solidFill>
                <a:schemeClr val="bg2"/>
              </a:solidFill>
              <a:latin typeface="+mj-lt"/>
              <a:cs typeface="Mona Sans Mono" pitchFamily="2" charset="77"/>
            </a:endParaRPr>
          </a:p>
        </p:txBody>
      </p:sp>
      <p:sp>
        <p:nvSpPr>
          <p:cNvPr id="8" name="Text Placeholder 18">
            <a:extLst>
              <a:ext uri="{FF2B5EF4-FFF2-40B4-BE49-F238E27FC236}">
                <a16:creationId xmlns:a16="http://schemas.microsoft.com/office/drawing/2014/main" id="{BE209C3E-CBA2-4388-7354-C401E7521705}"/>
              </a:ext>
            </a:extLst>
          </p:cNvPr>
          <p:cNvSpPr>
            <a:spLocks noGrp="1"/>
          </p:cNvSpPr>
          <p:nvPr>
            <p:ph type="body" sz="quarter" idx="49" hasCustomPrompt="1"/>
          </p:nvPr>
        </p:nvSpPr>
        <p:spPr>
          <a:xfrm>
            <a:off x="4474400" y="1960223"/>
            <a:ext cx="3243199" cy="222164"/>
          </a:xfrm>
          <a:prstGeom prst="rect">
            <a:avLst/>
          </a:prstGeom>
        </p:spPr>
        <p:txBody>
          <a:bodyPr lIns="0" tIns="0" rIns="0" bIns="0" anchor="ctr"/>
          <a:lstStyle>
            <a:lvl1pPr>
              <a:defRPr sz="1400" cap="all" baseline="0">
                <a:solidFill>
                  <a:schemeClr val="bg2"/>
                </a:solidFill>
                <a:latin typeface="Mona Sans Mono" pitchFamily="2" charset="77"/>
                <a:cs typeface="Mona Sans Mono" pitchFamily="2" charset="77"/>
              </a:defRPr>
            </a:lvl1pPr>
          </a:lstStyle>
          <a:p>
            <a:pPr lvl="0"/>
            <a:r>
              <a:rPr lang="en-US"/>
              <a:t>Month XX</a:t>
            </a:r>
          </a:p>
        </p:txBody>
      </p:sp>
      <p:sp>
        <p:nvSpPr>
          <p:cNvPr id="9" name="Text Placeholder 18">
            <a:extLst>
              <a:ext uri="{FF2B5EF4-FFF2-40B4-BE49-F238E27FC236}">
                <a16:creationId xmlns:a16="http://schemas.microsoft.com/office/drawing/2014/main" id="{7AA8C722-C38B-3C51-FF92-AD22CFCB07B3}"/>
              </a:ext>
            </a:extLst>
          </p:cNvPr>
          <p:cNvSpPr>
            <a:spLocks noGrp="1"/>
          </p:cNvSpPr>
          <p:nvPr>
            <p:ph type="body" sz="quarter" idx="50" hasCustomPrompt="1"/>
          </p:nvPr>
        </p:nvSpPr>
        <p:spPr>
          <a:xfrm>
            <a:off x="4474400" y="2282741"/>
            <a:ext cx="3243199" cy="222164"/>
          </a:xfrm>
          <a:prstGeom prst="rect">
            <a:avLst/>
          </a:prstGeom>
        </p:spPr>
        <p:txBody>
          <a:bodyPr lIns="0" tIns="0" rIns="0" bIns="0" anchor="ctr"/>
          <a:lstStyle>
            <a:lvl1pPr>
              <a:defRPr sz="1400" cap="all" baseline="0">
                <a:solidFill>
                  <a:schemeClr val="bg2"/>
                </a:solidFill>
                <a:latin typeface="Mona Sans Mono" pitchFamily="2" charset="77"/>
                <a:cs typeface="Mona Sans Mono" pitchFamily="2" charset="77"/>
              </a:defRPr>
            </a:lvl1pPr>
          </a:lstStyle>
          <a:p>
            <a:pPr lvl="0"/>
            <a:r>
              <a:rPr lang="en-US"/>
              <a:t>00:00 pt</a:t>
            </a:r>
          </a:p>
        </p:txBody>
      </p:sp>
      <p:sp>
        <p:nvSpPr>
          <p:cNvPr id="12" name="Text Placeholder 18">
            <a:extLst>
              <a:ext uri="{FF2B5EF4-FFF2-40B4-BE49-F238E27FC236}">
                <a16:creationId xmlns:a16="http://schemas.microsoft.com/office/drawing/2014/main" id="{54CE6C2E-1F68-FD06-81FC-BAD12AA8A071}"/>
              </a:ext>
            </a:extLst>
          </p:cNvPr>
          <p:cNvSpPr>
            <a:spLocks noGrp="1"/>
          </p:cNvSpPr>
          <p:nvPr>
            <p:ph type="body" sz="quarter" idx="51" hasCustomPrompt="1"/>
          </p:nvPr>
        </p:nvSpPr>
        <p:spPr>
          <a:xfrm>
            <a:off x="4474400" y="2620184"/>
            <a:ext cx="3243199" cy="2342989"/>
          </a:xfrm>
          <a:prstGeom prst="rect">
            <a:avLst/>
          </a:prstGeom>
        </p:spPr>
        <p:txBody>
          <a:bodyPr lIns="0" tIns="0" rIns="0" bIns="0" anchor="t"/>
          <a:lstStyle>
            <a:lvl1pPr>
              <a:defRPr sz="2400" cap="none" baseline="0">
                <a:solidFill>
                  <a:schemeClr val="tx1"/>
                </a:solidFill>
                <a:latin typeface="Mona Sans Display" pitchFamily="2" charset="77"/>
                <a:cs typeface="Mona Sans Display" pitchFamily="2" charset="77"/>
              </a:defRPr>
            </a:lvl1pPr>
          </a:lstStyle>
          <a:p>
            <a:pPr lvl="0"/>
            <a:r>
              <a:rPr lang="en-US"/>
              <a:t>Speaking session title</a:t>
            </a:r>
          </a:p>
        </p:txBody>
      </p:sp>
      <p:sp>
        <p:nvSpPr>
          <p:cNvPr id="13" name="Text Placeholder 18">
            <a:extLst>
              <a:ext uri="{FF2B5EF4-FFF2-40B4-BE49-F238E27FC236}">
                <a16:creationId xmlns:a16="http://schemas.microsoft.com/office/drawing/2014/main" id="{539B0886-898F-8026-441D-8D625EBCF4CF}"/>
              </a:ext>
            </a:extLst>
          </p:cNvPr>
          <p:cNvSpPr>
            <a:spLocks noGrp="1"/>
          </p:cNvSpPr>
          <p:nvPr>
            <p:ph type="body" sz="quarter" idx="52" hasCustomPrompt="1"/>
          </p:nvPr>
        </p:nvSpPr>
        <p:spPr>
          <a:xfrm>
            <a:off x="4474400" y="5501505"/>
            <a:ext cx="3243199" cy="937396"/>
          </a:xfrm>
          <a:prstGeom prst="rect">
            <a:avLst/>
          </a:prstGeom>
        </p:spPr>
        <p:txBody>
          <a:bodyPr lIns="0" tIns="0" rIns="0" bIns="0" anchor="b"/>
          <a:lstStyle>
            <a:lvl1pPr marL="0" marR="0" indent="0" algn="l" defTabSz="914034" rtl="0" eaLnBrk="1" fontAlgn="auto" latinLnBrk="0" hangingPunct="1">
              <a:lnSpc>
                <a:spcPct val="90000"/>
              </a:lnSpc>
              <a:spcBef>
                <a:spcPts val="1000"/>
              </a:spcBef>
              <a:spcAft>
                <a:spcPts val="0"/>
              </a:spcAft>
              <a:buClrTx/>
              <a:buSzTx/>
              <a:buFont typeface="Arial" panose="020B0604020202020204" pitchFamily="34" charset="0"/>
              <a:buNone/>
              <a:tabLst/>
              <a:defRPr sz="1400" cap="none" baseline="0">
                <a:solidFill>
                  <a:schemeClr val="bg2"/>
                </a:solidFill>
                <a:latin typeface="Mona Sans Display" pitchFamily="2" charset="77"/>
                <a:cs typeface="Mona Sans Display" pitchFamily="2" charset="77"/>
              </a:defRPr>
            </a:lvl1pPr>
          </a:lstStyle>
          <a:p>
            <a:pPr lvl="0"/>
            <a:r>
              <a:rPr lang="en-US"/>
              <a:t>Mona Lisa, GitHub</a:t>
            </a:r>
          </a:p>
          <a:p>
            <a:pPr lvl="0"/>
            <a:r>
              <a:rPr lang="en-US"/>
              <a:t>Mona Lisa, GitHub</a:t>
            </a:r>
          </a:p>
          <a:p>
            <a:pPr lvl="0"/>
            <a:r>
              <a:rPr lang="en-US"/>
              <a:t>Mona Lisa, GitHub</a:t>
            </a:r>
          </a:p>
        </p:txBody>
      </p:sp>
      <p:sp>
        <p:nvSpPr>
          <p:cNvPr id="14" name="TextBox 13">
            <a:extLst>
              <a:ext uri="{FF2B5EF4-FFF2-40B4-BE49-F238E27FC236}">
                <a16:creationId xmlns:a16="http://schemas.microsoft.com/office/drawing/2014/main" id="{F5149C7E-58C1-7FC5-CE18-5BB25441E5E0}"/>
              </a:ext>
            </a:extLst>
          </p:cNvPr>
          <p:cNvSpPr txBox="1"/>
          <p:nvPr userDrawn="1"/>
        </p:nvSpPr>
        <p:spPr>
          <a:xfrm>
            <a:off x="379512" y="5078451"/>
            <a:ext cx="3242604" cy="307777"/>
          </a:xfrm>
          <a:prstGeom prst="rect">
            <a:avLst/>
          </a:prstGeom>
          <a:noFill/>
        </p:spPr>
        <p:txBody>
          <a:bodyPr wrap="square" lIns="0" tIns="0" rIns="0" bIns="0" rtlCol="0" anchor="b">
            <a:spAutoFit/>
          </a:bodyPr>
          <a:lstStyle/>
          <a:p>
            <a:r>
              <a:rPr lang="en-US" sz="2000" cap="none" baseline="0">
                <a:solidFill>
                  <a:schemeClr val="tx1"/>
                </a:solidFill>
                <a:latin typeface="+mj-lt"/>
                <a:cs typeface="Mona Sans Mono" pitchFamily="2" charset="77"/>
              </a:rPr>
              <a:t>Speakers</a:t>
            </a:r>
            <a:endParaRPr lang="en-US" sz="1400" cap="none" baseline="0">
              <a:solidFill>
                <a:schemeClr val="bg2"/>
              </a:solidFill>
              <a:latin typeface="+mj-lt"/>
              <a:cs typeface="Mona Sans Mono" pitchFamily="2" charset="77"/>
            </a:endParaRPr>
          </a:p>
        </p:txBody>
      </p:sp>
      <p:sp>
        <p:nvSpPr>
          <p:cNvPr id="15" name="Text Placeholder 18">
            <a:extLst>
              <a:ext uri="{FF2B5EF4-FFF2-40B4-BE49-F238E27FC236}">
                <a16:creationId xmlns:a16="http://schemas.microsoft.com/office/drawing/2014/main" id="{0C818F45-CF9D-D8B8-6846-05242F59920B}"/>
              </a:ext>
            </a:extLst>
          </p:cNvPr>
          <p:cNvSpPr>
            <a:spLocks noGrp="1"/>
          </p:cNvSpPr>
          <p:nvPr>
            <p:ph type="body" sz="quarter" idx="53" hasCustomPrompt="1"/>
          </p:nvPr>
        </p:nvSpPr>
        <p:spPr>
          <a:xfrm>
            <a:off x="401139" y="1960223"/>
            <a:ext cx="3243199" cy="222164"/>
          </a:xfrm>
          <a:prstGeom prst="rect">
            <a:avLst/>
          </a:prstGeom>
        </p:spPr>
        <p:txBody>
          <a:bodyPr lIns="0" tIns="0" rIns="0" bIns="0" anchor="ctr"/>
          <a:lstStyle>
            <a:lvl1pPr>
              <a:defRPr sz="1400" cap="all" baseline="0">
                <a:solidFill>
                  <a:schemeClr val="bg2"/>
                </a:solidFill>
                <a:latin typeface="Mona Sans Mono" pitchFamily="2" charset="77"/>
                <a:cs typeface="Mona Sans Mono" pitchFamily="2" charset="77"/>
              </a:defRPr>
            </a:lvl1pPr>
          </a:lstStyle>
          <a:p>
            <a:pPr lvl="0"/>
            <a:r>
              <a:rPr lang="en-US"/>
              <a:t>Month XX</a:t>
            </a:r>
          </a:p>
        </p:txBody>
      </p:sp>
      <p:sp>
        <p:nvSpPr>
          <p:cNvPr id="16" name="Text Placeholder 18">
            <a:extLst>
              <a:ext uri="{FF2B5EF4-FFF2-40B4-BE49-F238E27FC236}">
                <a16:creationId xmlns:a16="http://schemas.microsoft.com/office/drawing/2014/main" id="{9E4BE7F6-4C8B-1E7B-DF5F-E204B3B1EFF2}"/>
              </a:ext>
            </a:extLst>
          </p:cNvPr>
          <p:cNvSpPr>
            <a:spLocks noGrp="1"/>
          </p:cNvSpPr>
          <p:nvPr>
            <p:ph type="body" sz="quarter" idx="54" hasCustomPrompt="1"/>
          </p:nvPr>
        </p:nvSpPr>
        <p:spPr>
          <a:xfrm>
            <a:off x="409329" y="2282741"/>
            <a:ext cx="3243199" cy="222164"/>
          </a:xfrm>
          <a:prstGeom prst="rect">
            <a:avLst/>
          </a:prstGeom>
        </p:spPr>
        <p:txBody>
          <a:bodyPr lIns="0" tIns="0" rIns="0" bIns="0" anchor="ctr"/>
          <a:lstStyle>
            <a:lvl1pPr>
              <a:defRPr sz="1400" cap="all" baseline="0">
                <a:solidFill>
                  <a:schemeClr val="bg2"/>
                </a:solidFill>
                <a:latin typeface="Mona Sans Mono" pitchFamily="2" charset="77"/>
                <a:cs typeface="Mona Sans Mono" pitchFamily="2" charset="77"/>
              </a:defRPr>
            </a:lvl1pPr>
          </a:lstStyle>
          <a:p>
            <a:pPr lvl="0"/>
            <a:r>
              <a:rPr lang="en-US"/>
              <a:t>00:00 pt</a:t>
            </a:r>
          </a:p>
        </p:txBody>
      </p:sp>
      <p:sp>
        <p:nvSpPr>
          <p:cNvPr id="18" name="Text Placeholder 18">
            <a:extLst>
              <a:ext uri="{FF2B5EF4-FFF2-40B4-BE49-F238E27FC236}">
                <a16:creationId xmlns:a16="http://schemas.microsoft.com/office/drawing/2014/main" id="{692C9990-FDCA-B688-5094-2C534B47B6E0}"/>
              </a:ext>
            </a:extLst>
          </p:cNvPr>
          <p:cNvSpPr>
            <a:spLocks noGrp="1"/>
          </p:cNvSpPr>
          <p:nvPr>
            <p:ph type="body" sz="quarter" idx="55" hasCustomPrompt="1"/>
          </p:nvPr>
        </p:nvSpPr>
        <p:spPr>
          <a:xfrm>
            <a:off x="401139" y="2620184"/>
            <a:ext cx="3243199" cy="2342989"/>
          </a:xfrm>
          <a:prstGeom prst="rect">
            <a:avLst/>
          </a:prstGeom>
        </p:spPr>
        <p:txBody>
          <a:bodyPr lIns="0" tIns="0" rIns="0" bIns="0" anchor="t"/>
          <a:lstStyle>
            <a:lvl1pPr>
              <a:defRPr sz="2400" cap="none" baseline="0">
                <a:solidFill>
                  <a:schemeClr val="tx1"/>
                </a:solidFill>
                <a:latin typeface="Mona Sans Display" pitchFamily="2" charset="77"/>
                <a:cs typeface="Mona Sans Display" pitchFamily="2" charset="77"/>
              </a:defRPr>
            </a:lvl1pPr>
          </a:lstStyle>
          <a:p>
            <a:pPr lvl="0"/>
            <a:r>
              <a:rPr lang="en-US"/>
              <a:t>Speaking session title</a:t>
            </a:r>
          </a:p>
        </p:txBody>
      </p:sp>
      <p:sp>
        <p:nvSpPr>
          <p:cNvPr id="21" name="Text Placeholder 18">
            <a:extLst>
              <a:ext uri="{FF2B5EF4-FFF2-40B4-BE49-F238E27FC236}">
                <a16:creationId xmlns:a16="http://schemas.microsoft.com/office/drawing/2014/main" id="{778E96A0-C17D-41F8-DEDA-1C248B7B18B6}"/>
              </a:ext>
            </a:extLst>
          </p:cNvPr>
          <p:cNvSpPr>
            <a:spLocks noGrp="1"/>
          </p:cNvSpPr>
          <p:nvPr>
            <p:ph type="body" sz="quarter" idx="56" hasCustomPrompt="1"/>
          </p:nvPr>
        </p:nvSpPr>
        <p:spPr>
          <a:xfrm>
            <a:off x="397658" y="5501505"/>
            <a:ext cx="3243199" cy="937396"/>
          </a:xfrm>
          <a:prstGeom prst="rect">
            <a:avLst/>
          </a:prstGeom>
        </p:spPr>
        <p:txBody>
          <a:bodyPr lIns="0" tIns="0" rIns="0" bIns="0" anchor="b"/>
          <a:lstStyle>
            <a:lvl1pPr marL="0" marR="0" indent="0" algn="l" defTabSz="914034" rtl="0" eaLnBrk="1" fontAlgn="auto" latinLnBrk="0" hangingPunct="1">
              <a:lnSpc>
                <a:spcPct val="90000"/>
              </a:lnSpc>
              <a:spcBef>
                <a:spcPts val="1000"/>
              </a:spcBef>
              <a:spcAft>
                <a:spcPts val="0"/>
              </a:spcAft>
              <a:buClrTx/>
              <a:buSzTx/>
              <a:buFont typeface="Arial" panose="020B0604020202020204" pitchFamily="34" charset="0"/>
              <a:buNone/>
              <a:tabLst/>
              <a:defRPr sz="1400" cap="none" baseline="0">
                <a:solidFill>
                  <a:schemeClr val="bg2"/>
                </a:solidFill>
                <a:latin typeface="Mona Sans Display" pitchFamily="2" charset="77"/>
                <a:cs typeface="Mona Sans Display" pitchFamily="2" charset="77"/>
              </a:defRPr>
            </a:lvl1pPr>
          </a:lstStyle>
          <a:p>
            <a:pPr lvl="0"/>
            <a:r>
              <a:rPr lang="en-US"/>
              <a:t>Mona Lisa, GitHub</a:t>
            </a:r>
          </a:p>
          <a:p>
            <a:pPr lvl="0"/>
            <a:r>
              <a:rPr lang="en-US"/>
              <a:t>Mona Lisa, GitHub</a:t>
            </a:r>
          </a:p>
          <a:p>
            <a:pPr lvl="0"/>
            <a:r>
              <a:rPr lang="en-US"/>
              <a:t>Mona Lisa, GitHub</a:t>
            </a:r>
          </a:p>
        </p:txBody>
      </p:sp>
    </p:spTree>
    <p:extLst>
      <p:ext uri="{BB962C8B-B14F-4D97-AF65-F5344CB8AC3E}">
        <p14:creationId xmlns:p14="http://schemas.microsoft.com/office/powerpoint/2010/main" val="72989086"/>
      </p:ext>
    </p:extLst>
  </p:cSld>
  <p:clrMapOvr>
    <a:masterClrMapping/>
  </p:clrMapOvr>
  <p:transition>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Upcoming sessions (2)">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19F4A39-98B8-B98A-33F3-85772D3F089E}"/>
              </a:ext>
            </a:extLst>
          </p:cNvPr>
          <p:cNvSpPr/>
          <p:nvPr userDrawn="1"/>
        </p:nvSpPr>
        <p:spPr>
          <a:xfrm>
            <a:off x="-64" y="1624745"/>
            <a:ext cx="12192127" cy="18288"/>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4" name="Text Placeholder 23">
            <a:extLst>
              <a:ext uri="{FF2B5EF4-FFF2-40B4-BE49-F238E27FC236}">
                <a16:creationId xmlns:a16="http://schemas.microsoft.com/office/drawing/2014/main" id="{8F1A4861-CBF5-7449-3B84-8E5586BE2B98}"/>
              </a:ext>
            </a:extLst>
          </p:cNvPr>
          <p:cNvSpPr>
            <a:spLocks noGrp="1"/>
          </p:cNvSpPr>
          <p:nvPr>
            <p:ph type="body" sz="quarter" idx="35" hasCustomPrompt="1"/>
          </p:nvPr>
        </p:nvSpPr>
        <p:spPr>
          <a:xfrm>
            <a:off x="401141" y="261001"/>
            <a:ext cx="11419538" cy="448550"/>
          </a:xfrm>
          <a:prstGeom prst="rect">
            <a:avLst/>
          </a:prstGeom>
        </p:spPr>
        <p:txBody>
          <a:bodyPr lIns="0" tIns="0" rIns="0" bIns="0" anchor="ctr" anchorCtr="0">
            <a:noAutofit/>
          </a:bodyPr>
          <a:lstStyle>
            <a:lvl1pPr marL="0" indent="0" algn="l">
              <a:buNone/>
              <a:defRPr sz="1400" b="0" i="0" cap="all" baseline="0">
                <a:solidFill>
                  <a:schemeClr val="bg2"/>
                </a:solidFill>
                <a:latin typeface="Mona Sans Mono" pitchFamily="2" charset="77"/>
                <a:cs typeface="Mona Sans Mono" pitchFamily="2" charset="77"/>
              </a:defRPr>
            </a:lvl1pPr>
            <a:lvl2pPr marL="457017" indent="0">
              <a:buNone/>
              <a:defRPr/>
            </a:lvl2pPr>
            <a:lvl3pPr marL="914034" indent="0">
              <a:buNone/>
              <a:defRPr/>
            </a:lvl3pPr>
            <a:lvl4pPr marL="1371051" indent="0">
              <a:buNone/>
              <a:defRPr/>
            </a:lvl4pPr>
            <a:lvl5pPr marL="1828068" indent="0">
              <a:buNone/>
              <a:defRPr/>
            </a:lvl5pPr>
          </a:lstStyle>
          <a:p>
            <a:pPr lvl="0"/>
            <a:r>
              <a:rPr lang="en-US"/>
              <a:t>Upcoming session</a:t>
            </a:r>
          </a:p>
        </p:txBody>
      </p:sp>
      <p:sp>
        <p:nvSpPr>
          <p:cNvPr id="5" name="Text Placeholder 23">
            <a:extLst>
              <a:ext uri="{FF2B5EF4-FFF2-40B4-BE49-F238E27FC236}">
                <a16:creationId xmlns:a16="http://schemas.microsoft.com/office/drawing/2014/main" id="{2FAA8E3D-6CBA-40BF-99B3-D539E4FB389F}"/>
              </a:ext>
            </a:extLst>
          </p:cNvPr>
          <p:cNvSpPr>
            <a:spLocks noGrp="1"/>
          </p:cNvSpPr>
          <p:nvPr>
            <p:ph type="body" sz="quarter" idx="36" hasCustomPrompt="1"/>
          </p:nvPr>
        </p:nvSpPr>
        <p:spPr>
          <a:xfrm>
            <a:off x="401141" y="789645"/>
            <a:ext cx="11419539" cy="520339"/>
          </a:xfrm>
          <a:prstGeom prst="rect">
            <a:avLst/>
          </a:prstGeom>
        </p:spPr>
        <p:txBody>
          <a:bodyPr lIns="0" tIns="0" rIns="0" bIns="0" anchor="ctr" anchorCtr="0">
            <a:noAutofit/>
          </a:bodyPr>
          <a:lstStyle>
            <a:lvl1pPr marL="0" indent="0" algn="l">
              <a:lnSpc>
                <a:spcPct val="100000"/>
              </a:lnSpc>
              <a:buNone/>
              <a:defRPr sz="4000" b="0" i="0">
                <a:latin typeface="Mona Sans Display" pitchFamily="2" charset="77"/>
                <a:cs typeface="Mona Sans Display" pitchFamily="2" charset="77"/>
              </a:defRPr>
            </a:lvl1pPr>
            <a:lvl2pPr marL="457017" indent="0">
              <a:buNone/>
              <a:defRPr/>
            </a:lvl2pPr>
            <a:lvl3pPr marL="914034" indent="0">
              <a:buNone/>
              <a:defRPr/>
            </a:lvl3pPr>
            <a:lvl4pPr marL="1371051" indent="0">
              <a:buNone/>
              <a:defRPr/>
            </a:lvl4pPr>
            <a:lvl5pPr marL="1828068" indent="0">
              <a:buNone/>
              <a:defRPr/>
            </a:lvl5pPr>
          </a:lstStyle>
          <a:p>
            <a:pPr lvl="0"/>
            <a:r>
              <a:rPr lang="en-US"/>
              <a:t>What’s next?</a:t>
            </a:r>
          </a:p>
        </p:txBody>
      </p:sp>
      <p:sp>
        <p:nvSpPr>
          <p:cNvPr id="10" name="Rectangle 9">
            <a:extLst>
              <a:ext uri="{FF2B5EF4-FFF2-40B4-BE49-F238E27FC236}">
                <a16:creationId xmlns:a16="http://schemas.microsoft.com/office/drawing/2014/main" id="{37FBB665-2A1C-96EB-817A-8C86B6141015}"/>
              </a:ext>
            </a:extLst>
          </p:cNvPr>
          <p:cNvSpPr/>
          <p:nvPr userDrawn="1"/>
        </p:nvSpPr>
        <p:spPr>
          <a:xfrm rot="16200000">
            <a:off x="3488515" y="4245943"/>
            <a:ext cx="5214968" cy="9146"/>
          </a:xfrm>
          <a:prstGeom prst="rect">
            <a:avLst/>
          </a:prstGeom>
          <a:solidFill>
            <a:srgbClr val="90969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7" name="TextBox 6">
            <a:extLst>
              <a:ext uri="{FF2B5EF4-FFF2-40B4-BE49-F238E27FC236}">
                <a16:creationId xmlns:a16="http://schemas.microsoft.com/office/drawing/2014/main" id="{26ECDC9D-A9C5-EA5D-2991-4927CAB981B1}"/>
              </a:ext>
            </a:extLst>
          </p:cNvPr>
          <p:cNvSpPr txBox="1"/>
          <p:nvPr userDrawn="1"/>
        </p:nvSpPr>
        <p:spPr>
          <a:xfrm>
            <a:off x="6501413" y="5078451"/>
            <a:ext cx="5288775" cy="307777"/>
          </a:xfrm>
          <a:prstGeom prst="rect">
            <a:avLst/>
          </a:prstGeom>
          <a:noFill/>
        </p:spPr>
        <p:txBody>
          <a:bodyPr wrap="square" lIns="0" tIns="0" rIns="0" bIns="0" rtlCol="0" anchor="b">
            <a:spAutoFit/>
          </a:bodyPr>
          <a:lstStyle/>
          <a:p>
            <a:r>
              <a:rPr lang="en-US" sz="2000" cap="none" baseline="0">
                <a:solidFill>
                  <a:schemeClr val="tx1"/>
                </a:solidFill>
                <a:latin typeface="+mj-lt"/>
                <a:cs typeface="Mona Sans Mono" pitchFamily="2" charset="77"/>
              </a:rPr>
              <a:t>Speakers</a:t>
            </a:r>
            <a:endParaRPr lang="en-US" sz="1400" cap="none" baseline="0">
              <a:solidFill>
                <a:schemeClr val="bg2"/>
              </a:solidFill>
              <a:latin typeface="+mj-lt"/>
              <a:cs typeface="Mona Sans Mono" pitchFamily="2" charset="77"/>
            </a:endParaRPr>
          </a:p>
        </p:txBody>
      </p:sp>
      <p:sp>
        <p:nvSpPr>
          <p:cNvPr id="8" name="Text Placeholder 18">
            <a:extLst>
              <a:ext uri="{FF2B5EF4-FFF2-40B4-BE49-F238E27FC236}">
                <a16:creationId xmlns:a16="http://schemas.microsoft.com/office/drawing/2014/main" id="{BE209C3E-CBA2-4388-7354-C401E7521705}"/>
              </a:ext>
            </a:extLst>
          </p:cNvPr>
          <p:cNvSpPr>
            <a:spLocks noGrp="1"/>
          </p:cNvSpPr>
          <p:nvPr>
            <p:ph type="body" sz="quarter" idx="49" hasCustomPrompt="1"/>
          </p:nvPr>
        </p:nvSpPr>
        <p:spPr>
          <a:xfrm>
            <a:off x="6501115" y="1960223"/>
            <a:ext cx="5289745" cy="222164"/>
          </a:xfrm>
          <a:prstGeom prst="rect">
            <a:avLst/>
          </a:prstGeom>
        </p:spPr>
        <p:txBody>
          <a:bodyPr lIns="0" tIns="0" rIns="0" bIns="0" anchor="ctr"/>
          <a:lstStyle>
            <a:lvl1pPr>
              <a:defRPr sz="1400" cap="all" baseline="0">
                <a:solidFill>
                  <a:schemeClr val="bg2"/>
                </a:solidFill>
                <a:latin typeface="Mona Sans Mono" pitchFamily="2" charset="77"/>
                <a:cs typeface="Mona Sans Mono" pitchFamily="2" charset="77"/>
              </a:defRPr>
            </a:lvl1pPr>
          </a:lstStyle>
          <a:p>
            <a:pPr lvl="0"/>
            <a:r>
              <a:rPr lang="en-US"/>
              <a:t>Month XX</a:t>
            </a:r>
          </a:p>
        </p:txBody>
      </p:sp>
      <p:sp>
        <p:nvSpPr>
          <p:cNvPr id="9" name="Text Placeholder 18">
            <a:extLst>
              <a:ext uri="{FF2B5EF4-FFF2-40B4-BE49-F238E27FC236}">
                <a16:creationId xmlns:a16="http://schemas.microsoft.com/office/drawing/2014/main" id="{7AA8C722-C38B-3C51-FF92-AD22CFCB07B3}"/>
              </a:ext>
            </a:extLst>
          </p:cNvPr>
          <p:cNvSpPr>
            <a:spLocks noGrp="1"/>
          </p:cNvSpPr>
          <p:nvPr>
            <p:ph type="body" sz="quarter" idx="50" hasCustomPrompt="1"/>
          </p:nvPr>
        </p:nvSpPr>
        <p:spPr>
          <a:xfrm>
            <a:off x="6501115" y="2282741"/>
            <a:ext cx="5289745" cy="222164"/>
          </a:xfrm>
          <a:prstGeom prst="rect">
            <a:avLst/>
          </a:prstGeom>
        </p:spPr>
        <p:txBody>
          <a:bodyPr lIns="0" tIns="0" rIns="0" bIns="0" anchor="ctr"/>
          <a:lstStyle>
            <a:lvl1pPr>
              <a:defRPr sz="1400" cap="all" baseline="0">
                <a:solidFill>
                  <a:schemeClr val="bg2"/>
                </a:solidFill>
                <a:latin typeface="Mona Sans Mono" pitchFamily="2" charset="77"/>
                <a:cs typeface="Mona Sans Mono" pitchFamily="2" charset="77"/>
              </a:defRPr>
            </a:lvl1pPr>
          </a:lstStyle>
          <a:p>
            <a:pPr lvl="0"/>
            <a:r>
              <a:rPr lang="en-US"/>
              <a:t>00:00 pt</a:t>
            </a:r>
          </a:p>
        </p:txBody>
      </p:sp>
      <p:sp>
        <p:nvSpPr>
          <p:cNvPr id="12" name="Text Placeholder 18">
            <a:extLst>
              <a:ext uri="{FF2B5EF4-FFF2-40B4-BE49-F238E27FC236}">
                <a16:creationId xmlns:a16="http://schemas.microsoft.com/office/drawing/2014/main" id="{54CE6C2E-1F68-FD06-81FC-BAD12AA8A071}"/>
              </a:ext>
            </a:extLst>
          </p:cNvPr>
          <p:cNvSpPr>
            <a:spLocks noGrp="1"/>
          </p:cNvSpPr>
          <p:nvPr>
            <p:ph type="body" sz="quarter" idx="51" hasCustomPrompt="1"/>
          </p:nvPr>
        </p:nvSpPr>
        <p:spPr>
          <a:xfrm>
            <a:off x="6501115" y="2620184"/>
            <a:ext cx="5289745" cy="2342989"/>
          </a:xfrm>
          <a:prstGeom prst="rect">
            <a:avLst/>
          </a:prstGeom>
        </p:spPr>
        <p:txBody>
          <a:bodyPr lIns="0" tIns="0" rIns="0" bIns="0" anchor="t"/>
          <a:lstStyle>
            <a:lvl1pPr>
              <a:defRPr sz="2400" cap="none" baseline="0">
                <a:solidFill>
                  <a:schemeClr val="tx1"/>
                </a:solidFill>
                <a:latin typeface="Mona Sans Display" pitchFamily="2" charset="77"/>
                <a:cs typeface="Mona Sans Display" pitchFamily="2" charset="77"/>
              </a:defRPr>
            </a:lvl1pPr>
          </a:lstStyle>
          <a:p>
            <a:pPr lvl="0"/>
            <a:r>
              <a:rPr lang="en-US"/>
              <a:t>Speaking session title</a:t>
            </a:r>
          </a:p>
        </p:txBody>
      </p:sp>
      <p:sp>
        <p:nvSpPr>
          <p:cNvPr id="13" name="Text Placeholder 18">
            <a:extLst>
              <a:ext uri="{FF2B5EF4-FFF2-40B4-BE49-F238E27FC236}">
                <a16:creationId xmlns:a16="http://schemas.microsoft.com/office/drawing/2014/main" id="{539B0886-898F-8026-441D-8D625EBCF4CF}"/>
              </a:ext>
            </a:extLst>
          </p:cNvPr>
          <p:cNvSpPr>
            <a:spLocks noGrp="1"/>
          </p:cNvSpPr>
          <p:nvPr>
            <p:ph type="body" sz="quarter" idx="52" hasCustomPrompt="1"/>
          </p:nvPr>
        </p:nvSpPr>
        <p:spPr>
          <a:xfrm>
            <a:off x="6501115" y="5501505"/>
            <a:ext cx="5289745" cy="937396"/>
          </a:xfrm>
          <a:prstGeom prst="rect">
            <a:avLst/>
          </a:prstGeom>
        </p:spPr>
        <p:txBody>
          <a:bodyPr lIns="0" tIns="0" rIns="0" bIns="0" anchor="b"/>
          <a:lstStyle>
            <a:lvl1pPr marL="0" marR="0" indent="0" algn="l" defTabSz="914034" rtl="0" eaLnBrk="1" fontAlgn="auto" latinLnBrk="0" hangingPunct="1">
              <a:lnSpc>
                <a:spcPct val="90000"/>
              </a:lnSpc>
              <a:spcBef>
                <a:spcPts val="1000"/>
              </a:spcBef>
              <a:spcAft>
                <a:spcPts val="0"/>
              </a:spcAft>
              <a:buClrTx/>
              <a:buSzTx/>
              <a:buFont typeface="Arial" panose="020B0604020202020204" pitchFamily="34" charset="0"/>
              <a:buNone/>
              <a:tabLst/>
              <a:defRPr sz="1400" cap="none" baseline="0">
                <a:solidFill>
                  <a:schemeClr val="bg2"/>
                </a:solidFill>
                <a:latin typeface="Mona Sans Display" pitchFamily="2" charset="77"/>
                <a:cs typeface="Mona Sans Display" pitchFamily="2" charset="77"/>
              </a:defRPr>
            </a:lvl1pPr>
          </a:lstStyle>
          <a:p>
            <a:pPr lvl="0"/>
            <a:r>
              <a:rPr lang="en-US"/>
              <a:t>Mona Lisa, GitHub</a:t>
            </a:r>
          </a:p>
          <a:p>
            <a:pPr lvl="0"/>
            <a:r>
              <a:rPr lang="en-US"/>
              <a:t>Mona Lisa, GitHub</a:t>
            </a:r>
          </a:p>
          <a:p>
            <a:pPr lvl="0"/>
            <a:r>
              <a:rPr lang="en-US"/>
              <a:t>Mona Lisa, GitHub</a:t>
            </a:r>
          </a:p>
        </p:txBody>
      </p:sp>
      <p:sp>
        <p:nvSpPr>
          <p:cNvPr id="14" name="TextBox 13">
            <a:extLst>
              <a:ext uri="{FF2B5EF4-FFF2-40B4-BE49-F238E27FC236}">
                <a16:creationId xmlns:a16="http://schemas.microsoft.com/office/drawing/2014/main" id="{F5149C7E-58C1-7FC5-CE18-5BB25441E5E0}"/>
              </a:ext>
            </a:extLst>
          </p:cNvPr>
          <p:cNvSpPr txBox="1"/>
          <p:nvPr userDrawn="1"/>
        </p:nvSpPr>
        <p:spPr>
          <a:xfrm>
            <a:off x="379511" y="5078451"/>
            <a:ext cx="5288476" cy="307777"/>
          </a:xfrm>
          <a:prstGeom prst="rect">
            <a:avLst/>
          </a:prstGeom>
          <a:noFill/>
        </p:spPr>
        <p:txBody>
          <a:bodyPr wrap="square" lIns="0" tIns="0" rIns="0" bIns="0" rtlCol="0" anchor="b">
            <a:spAutoFit/>
          </a:bodyPr>
          <a:lstStyle/>
          <a:p>
            <a:r>
              <a:rPr lang="en-US" sz="2000" cap="none" baseline="0">
                <a:solidFill>
                  <a:schemeClr val="tx1"/>
                </a:solidFill>
                <a:latin typeface="+mj-lt"/>
                <a:cs typeface="Mona Sans Mono" pitchFamily="2" charset="77"/>
              </a:rPr>
              <a:t>Speakers</a:t>
            </a:r>
            <a:endParaRPr lang="en-US" sz="1400" cap="none" baseline="0">
              <a:solidFill>
                <a:schemeClr val="bg2"/>
              </a:solidFill>
              <a:latin typeface="+mj-lt"/>
              <a:cs typeface="Mona Sans Mono" pitchFamily="2" charset="77"/>
            </a:endParaRPr>
          </a:p>
        </p:txBody>
      </p:sp>
      <p:sp>
        <p:nvSpPr>
          <p:cNvPr id="15" name="Text Placeholder 18">
            <a:extLst>
              <a:ext uri="{FF2B5EF4-FFF2-40B4-BE49-F238E27FC236}">
                <a16:creationId xmlns:a16="http://schemas.microsoft.com/office/drawing/2014/main" id="{0C818F45-CF9D-D8B8-6846-05242F59920B}"/>
              </a:ext>
            </a:extLst>
          </p:cNvPr>
          <p:cNvSpPr>
            <a:spLocks noGrp="1"/>
          </p:cNvSpPr>
          <p:nvPr>
            <p:ph type="body" sz="quarter" idx="53" hasCustomPrompt="1"/>
          </p:nvPr>
        </p:nvSpPr>
        <p:spPr>
          <a:xfrm>
            <a:off x="401140" y="1960223"/>
            <a:ext cx="5289445" cy="222164"/>
          </a:xfrm>
          <a:prstGeom prst="rect">
            <a:avLst/>
          </a:prstGeom>
        </p:spPr>
        <p:txBody>
          <a:bodyPr lIns="0" tIns="0" rIns="0" bIns="0" anchor="ctr"/>
          <a:lstStyle>
            <a:lvl1pPr>
              <a:defRPr sz="1400" cap="all" baseline="0">
                <a:solidFill>
                  <a:schemeClr val="bg2"/>
                </a:solidFill>
                <a:latin typeface="Mona Sans Mono" pitchFamily="2" charset="77"/>
                <a:cs typeface="Mona Sans Mono" pitchFamily="2" charset="77"/>
              </a:defRPr>
            </a:lvl1pPr>
          </a:lstStyle>
          <a:p>
            <a:pPr lvl="0"/>
            <a:r>
              <a:rPr lang="en-US"/>
              <a:t>Month XX</a:t>
            </a:r>
          </a:p>
        </p:txBody>
      </p:sp>
      <p:sp>
        <p:nvSpPr>
          <p:cNvPr id="16" name="Text Placeholder 18">
            <a:extLst>
              <a:ext uri="{FF2B5EF4-FFF2-40B4-BE49-F238E27FC236}">
                <a16:creationId xmlns:a16="http://schemas.microsoft.com/office/drawing/2014/main" id="{9E4BE7F6-4C8B-1E7B-DF5F-E204B3B1EFF2}"/>
              </a:ext>
            </a:extLst>
          </p:cNvPr>
          <p:cNvSpPr>
            <a:spLocks noGrp="1"/>
          </p:cNvSpPr>
          <p:nvPr>
            <p:ph type="body" sz="quarter" idx="54" hasCustomPrompt="1"/>
          </p:nvPr>
        </p:nvSpPr>
        <p:spPr>
          <a:xfrm>
            <a:off x="409330" y="2282741"/>
            <a:ext cx="5289445" cy="222164"/>
          </a:xfrm>
          <a:prstGeom prst="rect">
            <a:avLst/>
          </a:prstGeom>
        </p:spPr>
        <p:txBody>
          <a:bodyPr lIns="0" tIns="0" rIns="0" bIns="0" anchor="ctr"/>
          <a:lstStyle>
            <a:lvl1pPr>
              <a:defRPr sz="1400" cap="all" baseline="0">
                <a:solidFill>
                  <a:schemeClr val="bg2"/>
                </a:solidFill>
                <a:latin typeface="Mona Sans Mono" pitchFamily="2" charset="77"/>
                <a:cs typeface="Mona Sans Mono" pitchFamily="2" charset="77"/>
              </a:defRPr>
            </a:lvl1pPr>
          </a:lstStyle>
          <a:p>
            <a:pPr lvl="0"/>
            <a:r>
              <a:rPr lang="en-US"/>
              <a:t>00:00 pt</a:t>
            </a:r>
          </a:p>
        </p:txBody>
      </p:sp>
      <p:sp>
        <p:nvSpPr>
          <p:cNvPr id="18" name="Text Placeholder 18">
            <a:extLst>
              <a:ext uri="{FF2B5EF4-FFF2-40B4-BE49-F238E27FC236}">
                <a16:creationId xmlns:a16="http://schemas.microsoft.com/office/drawing/2014/main" id="{692C9990-FDCA-B688-5094-2C534B47B6E0}"/>
              </a:ext>
            </a:extLst>
          </p:cNvPr>
          <p:cNvSpPr>
            <a:spLocks noGrp="1"/>
          </p:cNvSpPr>
          <p:nvPr>
            <p:ph type="body" sz="quarter" idx="55" hasCustomPrompt="1"/>
          </p:nvPr>
        </p:nvSpPr>
        <p:spPr>
          <a:xfrm>
            <a:off x="401140" y="2620184"/>
            <a:ext cx="5289445" cy="2342989"/>
          </a:xfrm>
          <a:prstGeom prst="rect">
            <a:avLst/>
          </a:prstGeom>
        </p:spPr>
        <p:txBody>
          <a:bodyPr lIns="0" tIns="0" rIns="0" bIns="0" anchor="t"/>
          <a:lstStyle>
            <a:lvl1pPr>
              <a:defRPr sz="2400" cap="none" baseline="0">
                <a:solidFill>
                  <a:schemeClr val="tx1"/>
                </a:solidFill>
                <a:latin typeface="Mona Sans Display" pitchFamily="2" charset="77"/>
                <a:cs typeface="Mona Sans Display" pitchFamily="2" charset="77"/>
              </a:defRPr>
            </a:lvl1pPr>
          </a:lstStyle>
          <a:p>
            <a:pPr lvl="0"/>
            <a:r>
              <a:rPr lang="en-US"/>
              <a:t>Speaking session title</a:t>
            </a:r>
          </a:p>
        </p:txBody>
      </p:sp>
      <p:sp>
        <p:nvSpPr>
          <p:cNvPr id="21" name="Text Placeholder 18">
            <a:extLst>
              <a:ext uri="{FF2B5EF4-FFF2-40B4-BE49-F238E27FC236}">
                <a16:creationId xmlns:a16="http://schemas.microsoft.com/office/drawing/2014/main" id="{778E96A0-C17D-41F8-DEDA-1C248B7B18B6}"/>
              </a:ext>
            </a:extLst>
          </p:cNvPr>
          <p:cNvSpPr>
            <a:spLocks noGrp="1"/>
          </p:cNvSpPr>
          <p:nvPr>
            <p:ph type="body" sz="quarter" idx="56" hasCustomPrompt="1"/>
          </p:nvPr>
        </p:nvSpPr>
        <p:spPr>
          <a:xfrm>
            <a:off x="397659" y="5501505"/>
            <a:ext cx="5289445" cy="937396"/>
          </a:xfrm>
          <a:prstGeom prst="rect">
            <a:avLst/>
          </a:prstGeom>
        </p:spPr>
        <p:txBody>
          <a:bodyPr lIns="0" tIns="0" rIns="0" bIns="0" anchor="b"/>
          <a:lstStyle>
            <a:lvl1pPr marL="0" marR="0" indent="0" algn="l" defTabSz="914034" rtl="0" eaLnBrk="1" fontAlgn="auto" latinLnBrk="0" hangingPunct="1">
              <a:lnSpc>
                <a:spcPct val="90000"/>
              </a:lnSpc>
              <a:spcBef>
                <a:spcPts val="1000"/>
              </a:spcBef>
              <a:spcAft>
                <a:spcPts val="0"/>
              </a:spcAft>
              <a:buClrTx/>
              <a:buSzTx/>
              <a:buFont typeface="Arial" panose="020B0604020202020204" pitchFamily="34" charset="0"/>
              <a:buNone/>
              <a:tabLst/>
              <a:defRPr sz="1400" cap="none" baseline="0">
                <a:solidFill>
                  <a:schemeClr val="bg2"/>
                </a:solidFill>
                <a:latin typeface="Mona Sans Display" pitchFamily="2" charset="77"/>
                <a:cs typeface="Mona Sans Display" pitchFamily="2" charset="77"/>
              </a:defRPr>
            </a:lvl1pPr>
          </a:lstStyle>
          <a:p>
            <a:pPr lvl="0"/>
            <a:r>
              <a:rPr lang="en-US"/>
              <a:t>Mona Lisa, GitHub</a:t>
            </a:r>
          </a:p>
          <a:p>
            <a:pPr lvl="0"/>
            <a:r>
              <a:rPr lang="en-US"/>
              <a:t>Mona Lisa, GitHub</a:t>
            </a:r>
          </a:p>
          <a:p>
            <a:pPr lvl="0"/>
            <a:r>
              <a:rPr lang="en-US"/>
              <a:t>Mona Lisa, GitHub</a:t>
            </a:r>
          </a:p>
        </p:txBody>
      </p:sp>
    </p:spTree>
    <p:extLst>
      <p:ext uri="{BB962C8B-B14F-4D97-AF65-F5344CB8AC3E}">
        <p14:creationId xmlns:p14="http://schemas.microsoft.com/office/powerpoint/2010/main" val="3561504061"/>
      </p:ext>
    </p:extLst>
  </p:cSld>
  <p:clrMapOvr>
    <a:masterClrMapping/>
  </p:clrMapOvr>
  <p:transition>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Upcoming sessions (1)">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19F4A39-98B8-B98A-33F3-85772D3F089E}"/>
              </a:ext>
            </a:extLst>
          </p:cNvPr>
          <p:cNvSpPr/>
          <p:nvPr userDrawn="1"/>
        </p:nvSpPr>
        <p:spPr>
          <a:xfrm rot="5400000">
            <a:off x="369606" y="3419854"/>
            <a:ext cx="6858000" cy="18293"/>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4" name="Text Placeholder 23">
            <a:extLst>
              <a:ext uri="{FF2B5EF4-FFF2-40B4-BE49-F238E27FC236}">
                <a16:creationId xmlns:a16="http://schemas.microsoft.com/office/drawing/2014/main" id="{8F1A4861-CBF5-7449-3B84-8E5586BE2B98}"/>
              </a:ext>
            </a:extLst>
          </p:cNvPr>
          <p:cNvSpPr>
            <a:spLocks noGrp="1"/>
          </p:cNvSpPr>
          <p:nvPr>
            <p:ph type="body" sz="quarter" idx="35" hasCustomPrompt="1"/>
          </p:nvPr>
        </p:nvSpPr>
        <p:spPr>
          <a:xfrm>
            <a:off x="401142" y="261001"/>
            <a:ext cx="2985666" cy="448550"/>
          </a:xfrm>
          <a:prstGeom prst="rect">
            <a:avLst/>
          </a:prstGeom>
        </p:spPr>
        <p:txBody>
          <a:bodyPr lIns="0" tIns="0" rIns="0" bIns="0" anchor="ctr" anchorCtr="0">
            <a:noAutofit/>
          </a:bodyPr>
          <a:lstStyle>
            <a:lvl1pPr marL="0" indent="0" algn="l">
              <a:buNone/>
              <a:defRPr sz="1400" b="0" i="0" cap="all" baseline="0">
                <a:solidFill>
                  <a:schemeClr val="bg2"/>
                </a:solidFill>
                <a:latin typeface="Mona Sans Mono" pitchFamily="2" charset="77"/>
                <a:cs typeface="Mona Sans Mono" pitchFamily="2" charset="77"/>
              </a:defRPr>
            </a:lvl1pPr>
            <a:lvl2pPr marL="457017" indent="0">
              <a:buNone/>
              <a:defRPr/>
            </a:lvl2pPr>
            <a:lvl3pPr marL="914034" indent="0">
              <a:buNone/>
              <a:defRPr/>
            </a:lvl3pPr>
            <a:lvl4pPr marL="1371051" indent="0">
              <a:buNone/>
              <a:defRPr/>
            </a:lvl4pPr>
            <a:lvl5pPr marL="1828068" indent="0">
              <a:buNone/>
              <a:defRPr/>
            </a:lvl5pPr>
          </a:lstStyle>
          <a:p>
            <a:pPr lvl="0"/>
            <a:r>
              <a:rPr lang="en-US"/>
              <a:t>Upcoming session</a:t>
            </a:r>
          </a:p>
        </p:txBody>
      </p:sp>
      <p:sp>
        <p:nvSpPr>
          <p:cNvPr id="5" name="Text Placeholder 23">
            <a:extLst>
              <a:ext uri="{FF2B5EF4-FFF2-40B4-BE49-F238E27FC236}">
                <a16:creationId xmlns:a16="http://schemas.microsoft.com/office/drawing/2014/main" id="{2FAA8E3D-6CBA-40BF-99B3-D539E4FB389F}"/>
              </a:ext>
            </a:extLst>
          </p:cNvPr>
          <p:cNvSpPr>
            <a:spLocks noGrp="1"/>
          </p:cNvSpPr>
          <p:nvPr>
            <p:ph type="body" sz="quarter" idx="36" hasCustomPrompt="1"/>
          </p:nvPr>
        </p:nvSpPr>
        <p:spPr>
          <a:xfrm>
            <a:off x="401141" y="789645"/>
            <a:ext cx="2985667" cy="520339"/>
          </a:xfrm>
          <a:prstGeom prst="rect">
            <a:avLst/>
          </a:prstGeom>
        </p:spPr>
        <p:txBody>
          <a:bodyPr lIns="0" tIns="0" rIns="0" bIns="0" anchor="ctr" anchorCtr="0">
            <a:noAutofit/>
          </a:bodyPr>
          <a:lstStyle>
            <a:lvl1pPr marL="0" indent="0" algn="l">
              <a:lnSpc>
                <a:spcPct val="100000"/>
              </a:lnSpc>
              <a:buNone/>
              <a:defRPr sz="4000" b="0" i="0">
                <a:latin typeface="Mona Sans Display" pitchFamily="2" charset="77"/>
                <a:cs typeface="Mona Sans Display" pitchFamily="2" charset="77"/>
              </a:defRPr>
            </a:lvl1pPr>
            <a:lvl2pPr marL="457017" indent="0">
              <a:buNone/>
              <a:defRPr/>
            </a:lvl2pPr>
            <a:lvl3pPr marL="914034" indent="0">
              <a:buNone/>
              <a:defRPr/>
            </a:lvl3pPr>
            <a:lvl4pPr marL="1371051" indent="0">
              <a:buNone/>
              <a:defRPr/>
            </a:lvl4pPr>
            <a:lvl5pPr marL="1828068" indent="0">
              <a:buNone/>
              <a:defRPr/>
            </a:lvl5pPr>
          </a:lstStyle>
          <a:p>
            <a:pPr lvl="0"/>
            <a:r>
              <a:rPr lang="en-US"/>
              <a:t>What’s next?</a:t>
            </a:r>
          </a:p>
        </p:txBody>
      </p:sp>
      <p:sp>
        <p:nvSpPr>
          <p:cNvPr id="14" name="TextBox 13">
            <a:extLst>
              <a:ext uri="{FF2B5EF4-FFF2-40B4-BE49-F238E27FC236}">
                <a16:creationId xmlns:a16="http://schemas.microsoft.com/office/drawing/2014/main" id="{F5149C7E-58C1-7FC5-CE18-5BB25441E5E0}"/>
              </a:ext>
            </a:extLst>
          </p:cNvPr>
          <p:cNvSpPr txBox="1"/>
          <p:nvPr userDrawn="1"/>
        </p:nvSpPr>
        <p:spPr>
          <a:xfrm>
            <a:off x="4210195" y="5078451"/>
            <a:ext cx="7579277" cy="307777"/>
          </a:xfrm>
          <a:prstGeom prst="rect">
            <a:avLst/>
          </a:prstGeom>
          <a:noFill/>
        </p:spPr>
        <p:txBody>
          <a:bodyPr wrap="square" lIns="0" tIns="0" rIns="0" bIns="0" rtlCol="0" anchor="b">
            <a:spAutoFit/>
          </a:bodyPr>
          <a:lstStyle/>
          <a:p>
            <a:r>
              <a:rPr lang="en-US" sz="2000" cap="none" baseline="0">
                <a:solidFill>
                  <a:schemeClr val="tx1"/>
                </a:solidFill>
                <a:latin typeface="+mj-lt"/>
                <a:cs typeface="Mona Sans Mono" pitchFamily="2" charset="77"/>
              </a:rPr>
              <a:t>Speakers</a:t>
            </a:r>
            <a:endParaRPr lang="en-US" sz="1400" cap="none" baseline="0">
              <a:solidFill>
                <a:schemeClr val="bg2"/>
              </a:solidFill>
              <a:latin typeface="+mj-lt"/>
              <a:cs typeface="Mona Sans Mono" pitchFamily="2" charset="77"/>
            </a:endParaRPr>
          </a:p>
        </p:txBody>
      </p:sp>
      <p:sp>
        <p:nvSpPr>
          <p:cNvPr id="15" name="Text Placeholder 18">
            <a:extLst>
              <a:ext uri="{FF2B5EF4-FFF2-40B4-BE49-F238E27FC236}">
                <a16:creationId xmlns:a16="http://schemas.microsoft.com/office/drawing/2014/main" id="{0C818F45-CF9D-D8B8-6846-05242F59920B}"/>
              </a:ext>
            </a:extLst>
          </p:cNvPr>
          <p:cNvSpPr>
            <a:spLocks noGrp="1"/>
          </p:cNvSpPr>
          <p:nvPr>
            <p:ph type="body" sz="quarter" idx="53" hasCustomPrompt="1"/>
          </p:nvPr>
        </p:nvSpPr>
        <p:spPr>
          <a:xfrm>
            <a:off x="4231823" y="419100"/>
            <a:ext cx="7580666" cy="222164"/>
          </a:xfrm>
          <a:prstGeom prst="rect">
            <a:avLst/>
          </a:prstGeom>
        </p:spPr>
        <p:txBody>
          <a:bodyPr lIns="0" tIns="0" rIns="0" bIns="0" anchor="ctr"/>
          <a:lstStyle>
            <a:lvl1pPr>
              <a:defRPr sz="1400" cap="all" baseline="0">
                <a:solidFill>
                  <a:schemeClr val="bg2"/>
                </a:solidFill>
                <a:latin typeface="Mona Sans Mono" pitchFamily="2" charset="77"/>
                <a:cs typeface="Mona Sans Mono" pitchFamily="2" charset="77"/>
              </a:defRPr>
            </a:lvl1pPr>
          </a:lstStyle>
          <a:p>
            <a:pPr lvl="0"/>
            <a:r>
              <a:rPr lang="en-US"/>
              <a:t>Month XX</a:t>
            </a:r>
          </a:p>
        </p:txBody>
      </p:sp>
      <p:sp>
        <p:nvSpPr>
          <p:cNvPr id="16" name="Text Placeholder 18">
            <a:extLst>
              <a:ext uri="{FF2B5EF4-FFF2-40B4-BE49-F238E27FC236}">
                <a16:creationId xmlns:a16="http://schemas.microsoft.com/office/drawing/2014/main" id="{9E4BE7F6-4C8B-1E7B-DF5F-E204B3B1EFF2}"/>
              </a:ext>
            </a:extLst>
          </p:cNvPr>
          <p:cNvSpPr>
            <a:spLocks noGrp="1"/>
          </p:cNvSpPr>
          <p:nvPr>
            <p:ph type="body" sz="quarter" idx="54" hasCustomPrompt="1"/>
          </p:nvPr>
        </p:nvSpPr>
        <p:spPr>
          <a:xfrm>
            <a:off x="4240013" y="741618"/>
            <a:ext cx="7580666" cy="222164"/>
          </a:xfrm>
          <a:prstGeom prst="rect">
            <a:avLst/>
          </a:prstGeom>
        </p:spPr>
        <p:txBody>
          <a:bodyPr lIns="0" tIns="0" rIns="0" bIns="0" anchor="ctr"/>
          <a:lstStyle>
            <a:lvl1pPr>
              <a:defRPr sz="1400" cap="all" baseline="0">
                <a:solidFill>
                  <a:schemeClr val="bg2"/>
                </a:solidFill>
                <a:latin typeface="Mona Sans Mono" pitchFamily="2" charset="77"/>
                <a:cs typeface="Mona Sans Mono" pitchFamily="2" charset="77"/>
              </a:defRPr>
            </a:lvl1pPr>
          </a:lstStyle>
          <a:p>
            <a:pPr lvl="0"/>
            <a:r>
              <a:rPr lang="en-US"/>
              <a:t>00:00 pt</a:t>
            </a:r>
          </a:p>
        </p:txBody>
      </p:sp>
      <p:sp>
        <p:nvSpPr>
          <p:cNvPr id="18" name="Text Placeholder 18">
            <a:extLst>
              <a:ext uri="{FF2B5EF4-FFF2-40B4-BE49-F238E27FC236}">
                <a16:creationId xmlns:a16="http://schemas.microsoft.com/office/drawing/2014/main" id="{692C9990-FDCA-B688-5094-2C534B47B6E0}"/>
              </a:ext>
            </a:extLst>
          </p:cNvPr>
          <p:cNvSpPr>
            <a:spLocks noGrp="1"/>
          </p:cNvSpPr>
          <p:nvPr>
            <p:ph type="body" sz="quarter" idx="55" hasCustomPrompt="1"/>
          </p:nvPr>
        </p:nvSpPr>
        <p:spPr>
          <a:xfrm>
            <a:off x="4231823" y="1106214"/>
            <a:ext cx="7580666" cy="3856959"/>
          </a:xfrm>
          <a:prstGeom prst="rect">
            <a:avLst/>
          </a:prstGeom>
        </p:spPr>
        <p:txBody>
          <a:bodyPr lIns="0" tIns="0" rIns="0" bIns="0" anchor="t"/>
          <a:lstStyle>
            <a:lvl1pPr>
              <a:defRPr sz="2400" cap="none" baseline="0">
                <a:solidFill>
                  <a:schemeClr val="tx1"/>
                </a:solidFill>
                <a:latin typeface="Mona Sans Display" pitchFamily="2" charset="77"/>
                <a:cs typeface="Mona Sans Display" pitchFamily="2" charset="77"/>
              </a:defRPr>
            </a:lvl1pPr>
          </a:lstStyle>
          <a:p>
            <a:pPr lvl="0"/>
            <a:r>
              <a:rPr lang="en-US"/>
              <a:t>Speaking session title</a:t>
            </a:r>
          </a:p>
        </p:txBody>
      </p:sp>
      <p:sp>
        <p:nvSpPr>
          <p:cNvPr id="21" name="Text Placeholder 18">
            <a:extLst>
              <a:ext uri="{FF2B5EF4-FFF2-40B4-BE49-F238E27FC236}">
                <a16:creationId xmlns:a16="http://schemas.microsoft.com/office/drawing/2014/main" id="{778E96A0-C17D-41F8-DEDA-1C248B7B18B6}"/>
              </a:ext>
            </a:extLst>
          </p:cNvPr>
          <p:cNvSpPr>
            <a:spLocks noGrp="1"/>
          </p:cNvSpPr>
          <p:nvPr>
            <p:ph type="body" sz="quarter" idx="56" hasCustomPrompt="1"/>
          </p:nvPr>
        </p:nvSpPr>
        <p:spPr>
          <a:xfrm>
            <a:off x="4228342" y="5501505"/>
            <a:ext cx="7580666" cy="937396"/>
          </a:xfrm>
          <a:prstGeom prst="rect">
            <a:avLst/>
          </a:prstGeom>
        </p:spPr>
        <p:txBody>
          <a:bodyPr lIns="0" tIns="0" rIns="0" bIns="0" anchor="b"/>
          <a:lstStyle>
            <a:lvl1pPr marL="0" marR="0" indent="0" algn="l" defTabSz="914034" rtl="0" eaLnBrk="1" fontAlgn="auto" latinLnBrk="0" hangingPunct="1">
              <a:lnSpc>
                <a:spcPct val="90000"/>
              </a:lnSpc>
              <a:spcBef>
                <a:spcPts val="1000"/>
              </a:spcBef>
              <a:spcAft>
                <a:spcPts val="0"/>
              </a:spcAft>
              <a:buClrTx/>
              <a:buSzTx/>
              <a:buFont typeface="Arial" panose="020B0604020202020204" pitchFamily="34" charset="0"/>
              <a:buNone/>
              <a:tabLst/>
              <a:defRPr sz="1400" cap="none" baseline="0">
                <a:solidFill>
                  <a:schemeClr val="bg2"/>
                </a:solidFill>
                <a:latin typeface="Mona Sans Display" pitchFamily="2" charset="77"/>
                <a:cs typeface="Mona Sans Display" pitchFamily="2" charset="77"/>
              </a:defRPr>
            </a:lvl1pPr>
          </a:lstStyle>
          <a:p>
            <a:pPr lvl="0"/>
            <a:r>
              <a:rPr lang="en-US"/>
              <a:t>Mona Lisa, GitHub</a:t>
            </a:r>
          </a:p>
          <a:p>
            <a:pPr lvl="0"/>
            <a:r>
              <a:rPr lang="en-US"/>
              <a:t>Mona Lisa, GitHub</a:t>
            </a:r>
          </a:p>
          <a:p>
            <a:pPr lvl="0"/>
            <a:r>
              <a:rPr lang="en-US"/>
              <a:t>Mona Lisa, GitHub</a:t>
            </a:r>
          </a:p>
        </p:txBody>
      </p:sp>
    </p:spTree>
    <p:extLst>
      <p:ext uri="{BB962C8B-B14F-4D97-AF65-F5344CB8AC3E}">
        <p14:creationId xmlns:p14="http://schemas.microsoft.com/office/powerpoint/2010/main" val="2329629196"/>
      </p:ext>
    </p:extLst>
  </p:cSld>
  <p:clrMapOvr>
    <a:masterClrMapping/>
  </p:clrMapOvr>
  <p:transition>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5409BE0-34A8-CF07-CA53-CB48BE2F633D}"/>
              </a:ext>
            </a:extLst>
          </p:cNvPr>
          <p:cNvSpPr/>
          <p:nvPr userDrawn="1"/>
        </p:nvSpPr>
        <p:spPr>
          <a:xfrm>
            <a:off x="-63" y="6437150"/>
            <a:ext cx="12192127" cy="18288"/>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7" name="Rectangle 6">
            <a:extLst>
              <a:ext uri="{FF2B5EF4-FFF2-40B4-BE49-F238E27FC236}">
                <a16:creationId xmlns:a16="http://schemas.microsoft.com/office/drawing/2014/main" id="{D1DB64E7-AFB5-6828-FD1B-8B2FCD40DFAE}"/>
              </a:ext>
            </a:extLst>
          </p:cNvPr>
          <p:cNvSpPr/>
          <p:nvPr userDrawn="1"/>
        </p:nvSpPr>
        <p:spPr>
          <a:xfrm>
            <a:off x="11784986" y="6455664"/>
            <a:ext cx="9146" cy="402336"/>
          </a:xfrm>
          <a:prstGeom prst="rect">
            <a:avLst/>
          </a:prstGeom>
          <a:solidFill>
            <a:srgbClr val="90969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pic>
        <p:nvPicPr>
          <p:cNvPr id="8" name="Graphic 7">
            <a:extLst>
              <a:ext uri="{FF2B5EF4-FFF2-40B4-BE49-F238E27FC236}">
                <a16:creationId xmlns:a16="http://schemas.microsoft.com/office/drawing/2014/main" id="{C5094258-4B63-C0D4-8BB5-813D2F09BF94}"/>
              </a:ext>
              <a:ext uri="{C183D7F6-B498-43B3-948B-1728B52AA6E4}">
                <adec:decorative xmlns:adec="http://schemas.microsoft.com/office/drawing/2017/decorative" val="1"/>
              </a:ext>
            </a:extLst>
          </p:cNvPr>
          <p:cNvPicPr/>
          <p:nvPr userDrawn="1"/>
        </p:nvPicPr>
        <p:blipFill>
          <a:blip>
            <a:extLst>
              <a:ext uri="{96DAC541-7B7A-43D3-8B79-37D633B846F1}">
                <asvg:svgBlip xmlns:asvg="http://schemas.microsoft.com/office/drawing/2016/SVG/main" r:embed="rId2"/>
              </a:ext>
            </a:extLst>
          </a:blip>
          <a:stretch>
            <a:fillRect/>
          </a:stretch>
        </p:blipFill>
        <p:spPr>
          <a:xfrm>
            <a:off x="11862915" y="6530994"/>
            <a:ext cx="260367" cy="251679"/>
          </a:xfrm>
          <a:prstGeom prst="rect">
            <a:avLst/>
          </a:prstGeom>
        </p:spPr>
      </p:pic>
      <p:sp>
        <p:nvSpPr>
          <p:cNvPr id="9" name="Text Placeholder 13">
            <a:extLst>
              <a:ext uri="{FF2B5EF4-FFF2-40B4-BE49-F238E27FC236}">
                <a16:creationId xmlns:a16="http://schemas.microsoft.com/office/drawing/2014/main" id="{7B092491-412C-FCE6-7BE8-A2C83F3401EE}"/>
              </a:ext>
            </a:extLst>
          </p:cNvPr>
          <p:cNvSpPr>
            <a:spLocks noGrp="1"/>
          </p:cNvSpPr>
          <p:nvPr>
            <p:ph type="body" sz="quarter" idx="35" hasCustomPrompt="1"/>
          </p:nvPr>
        </p:nvSpPr>
        <p:spPr>
          <a:xfrm>
            <a:off x="188962" y="6595278"/>
            <a:ext cx="11498032" cy="123111"/>
          </a:xfrm>
          <a:prstGeom prst="rect">
            <a:avLst/>
          </a:prstGeom>
        </p:spPr>
        <p:txBody>
          <a:bodyPr lIns="0" tIns="0" rIns="0" bIns="0" anchor="ctr"/>
          <a:lstStyle>
            <a:lvl1pPr algn="r">
              <a:defRPr sz="800" cap="all" baseline="0">
                <a:solidFill>
                  <a:schemeClr val="bg2"/>
                </a:solidFill>
                <a:latin typeface="Mona Sans Mono" pitchFamily="2" charset="77"/>
                <a:cs typeface="Mona Sans Mono" pitchFamily="2" charset="77"/>
              </a:defRPr>
            </a:lvl1pPr>
          </a:lstStyle>
          <a:p>
            <a:pPr lvl="0"/>
            <a:r>
              <a:rPr lang="en-US"/>
              <a:t>OPTIONAL</a:t>
            </a:r>
          </a:p>
        </p:txBody>
      </p:sp>
    </p:spTree>
    <p:extLst>
      <p:ext uri="{BB962C8B-B14F-4D97-AF65-F5344CB8AC3E}">
        <p14:creationId xmlns:p14="http://schemas.microsoft.com/office/powerpoint/2010/main" val="10061591"/>
      </p:ext>
    </p:extLst>
  </p:cSld>
  <p:clrMapOvr>
    <a:masterClrMapping/>
  </p:clrMapOvr>
  <p:transition>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est pattern">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E530C24-163F-15BF-3D01-A8CA8BF2688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tretch>
            <a:fillRect/>
          </a:stretch>
        </p:blipFill>
        <p:spPr>
          <a:xfrm>
            <a:off x="1" y="0"/>
            <a:ext cx="12192000" cy="6858000"/>
          </a:xfrm>
          <a:prstGeom prst="rect">
            <a:avLst/>
          </a:prstGeom>
        </p:spPr>
      </p:pic>
    </p:spTree>
    <p:extLst>
      <p:ext uri="{BB962C8B-B14F-4D97-AF65-F5344CB8AC3E}">
        <p14:creationId xmlns:p14="http://schemas.microsoft.com/office/powerpoint/2010/main" val="2642633110"/>
      </p:ext>
    </p:extLst>
  </p:cSld>
  <p:clrMapOvr>
    <a:masterClrMapping/>
  </p:clrMapOvr>
  <p:transition>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Roadmap slide_1 feature">
    <p:bg>
      <p:bgPr>
        <a:solidFill>
          <a:srgbClr val="101411"/>
        </a:solidFill>
        <a:effectLst/>
      </p:bgPr>
    </p:bg>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00204856-CD24-8057-1203-7141F8F20A92}"/>
              </a:ext>
            </a:extLst>
          </p:cNvPr>
          <p:cNvPicPr>
            <a:picLocks noChangeAspect="1"/>
          </p:cNvPicPr>
          <p:nvPr userDrawn="1"/>
        </p:nvPicPr>
        <p:blipFill>
          <a:blip r:embed="rId2"/>
          <a:srcRect l="24963" r="24963"/>
          <a:stretch/>
        </p:blipFill>
        <p:spPr>
          <a:xfrm>
            <a:off x="0" y="0"/>
            <a:ext cx="6105146" cy="6856284"/>
          </a:xfrm>
          <a:prstGeom prst="rect">
            <a:avLst/>
          </a:prstGeom>
        </p:spPr>
      </p:pic>
      <p:sp>
        <p:nvSpPr>
          <p:cNvPr id="2" name="Text Placeholder 23">
            <a:extLst>
              <a:ext uri="{FF2B5EF4-FFF2-40B4-BE49-F238E27FC236}">
                <a16:creationId xmlns:a16="http://schemas.microsoft.com/office/drawing/2014/main" id="{03AF28A6-B070-B885-F8CA-0E00F2B98D66}"/>
              </a:ext>
            </a:extLst>
          </p:cNvPr>
          <p:cNvSpPr>
            <a:spLocks noGrp="1"/>
          </p:cNvSpPr>
          <p:nvPr>
            <p:ph type="body" sz="quarter" idx="26" hasCustomPrompt="1"/>
          </p:nvPr>
        </p:nvSpPr>
        <p:spPr>
          <a:xfrm>
            <a:off x="6502508" y="4876637"/>
            <a:ext cx="5292127" cy="1564127"/>
          </a:xfrm>
          <a:prstGeom prst="rect">
            <a:avLst/>
          </a:prstGeom>
        </p:spPr>
        <p:txBody>
          <a:bodyPr lIns="0" tIns="0" rIns="0" bIns="0" anchor="b" anchorCtr="0">
            <a:noAutofit/>
          </a:bodyPr>
          <a:lstStyle>
            <a:lvl1pPr marL="0" indent="0" algn="l">
              <a:buNone/>
              <a:defRPr sz="2000" b="0" i="0">
                <a:solidFill>
                  <a:schemeClr val="bg2"/>
                </a:solidFill>
                <a:latin typeface="Mona Sans" pitchFamily="2" charset="77"/>
                <a:cs typeface="Arial" panose="020B0604020202020204" pitchFamily="34" charset="0"/>
              </a:defRPr>
            </a:lvl1pPr>
            <a:lvl2pPr marL="457017" indent="0">
              <a:buNone/>
              <a:defRPr/>
            </a:lvl2pPr>
            <a:lvl3pPr marL="914034" indent="0">
              <a:buNone/>
              <a:defRPr/>
            </a:lvl3pPr>
            <a:lvl4pPr marL="1371051" indent="0">
              <a:buNone/>
              <a:defRPr/>
            </a:lvl4pPr>
            <a:lvl5pPr marL="1828068" indent="0">
              <a:buNone/>
              <a:defRPr/>
            </a:lvl5pPr>
          </a:lstStyle>
          <a:p>
            <a:pPr lvl="0"/>
            <a:r>
              <a:rPr lang="en-US"/>
              <a:t>Supporting text if applicable. Keep it short and sweet.</a:t>
            </a:r>
          </a:p>
        </p:txBody>
      </p:sp>
      <p:sp>
        <p:nvSpPr>
          <p:cNvPr id="7" name="Text Placeholder 23">
            <a:extLst>
              <a:ext uri="{FF2B5EF4-FFF2-40B4-BE49-F238E27FC236}">
                <a16:creationId xmlns:a16="http://schemas.microsoft.com/office/drawing/2014/main" id="{656DB74B-7768-E4E4-612D-C65C931648C7}"/>
              </a:ext>
            </a:extLst>
          </p:cNvPr>
          <p:cNvSpPr>
            <a:spLocks noGrp="1"/>
          </p:cNvSpPr>
          <p:nvPr>
            <p:ph type="body" sz="quarter" idx="30" hasCustomPrompt="1"/>
          </p:nvPr>
        </p:nvSpPr>
        <p:spPr>
          <a:xfrm>
            <a:off x="6502508" y="1551888"/>
            <a:ext cx="5282188" cy="2907513"/>
          </a:xfrm>
          <a:prstGeom prst="rect">
            <a:avLst/>
          </a:prstGeom>
        </p:spPr>
        <p:txBody>
          <a:bodyPr lIns="0" tIns="0" rIns="0" bIns="0" anchor="t" anchorCtr="0">
            <a:noAutofit/>
          </a:bodyPr>
          <a:lstStyle>
            <a:lvl1pPr marL="0" indent="0" algn="l">
              <a:lnSpc>
                <a:spcPct val="100000"/>
              </a:lnSpc>
              <a:buNone/>
              <a:defRPr sz="4000" b="0" i="0">
                <a:latin typeface="Mona Sans Display" pitchFamily="2" charset="77"/>
                <a:cs typeface="Mona Sans Display" pitchFamily="2" charset="77"/>
              </a:defRPr>
            </a:lvl1pPr>
            <a:lvl2pPr marL="457017" indent="0">
              <a:buNone/>
              <a:defRPr/>
            </a:lvl2pPr>
            <a:lvl3pPr marL="914034" indent="0">
              <a:buNone/>
              <a:defRPr/>
            </a:lvl3pPr>
            <a:lvl4pPr marL="1371051" indent="0">
              <a:buNone/>
              <a:defRPr/>
            </a:lvl4pPr>
            <a:lvl5pPr marL="1828068" indent="0">
              <a:buNone/>
              <a:defRPr/>
            </a:lvl5pPr>
          </a:lstStyle>
          <a:p>
            <a:pPr lvl="0"/>
            <a:r>
              <a:rPr lang="en-US"/>
              <a:t>A value prop in sentence case that is 12 words or less</a:t>
            </a:r>
          </a:p>
        </p:txBody>
      </p:sp>
      <p:sp>
        <p:nvSpPr>
          <p:cNvPr id="10" name="Rectangle 9">
            <a:extLst>
              <a:ext uri="{FF2B5EF4-FFF2-40B4-BE49-F238E27FC236}">
                <a16:creationId xmlns:a16="http://schemas.microsoft.com/office/drawing/2014/main" id="{06CE0F08-0F7F-10BB-C56C-0AD80081B6D0}"/>
              </a:ext>
            </a:extLst>
          </p:cNvPr>
          <p:cNvSpPr/>
          <p:nvPr userDrawn="1"/>
        </p:nvSpPr>
        <p:spPr>
          <a:xfrm rot="16200000">
            <a:off x="2666999" y="3419854"/>
            <a:ext cx="6858000" cy="18293"/>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21" name="Picture Placeholder 20">
            <a:extLst>
              <a:ext uri="{FF2B5EF4-FFF2-40B4-BE49-F238E27FC236}">
                <a16:creationId xmlns:a16="http://schemas.microsoft.com/office/drawing/2014/main" id="{A35B85DC-1FB8-AD01-19A0-1DA3AD067C2F}"/>
              </a:ext>
            </a:extLst>
          </p:cNvPr>
          <p:cNvSpPr>
            <a:spLocks noGrp="1"/>
          </p:cNvSpPr>
          <p:nvPr>
            <p:ph type="pic" sz="quarter" idx="32"/>
          </p:nvPr>
        </p:nvSpPr>
        <p:spPr>
          <a:xfrm>
            <a:off x="-527439" y="749300"/>
            <a:ext cx="6185177" cy="6428741"/>
          </a:xfrm>
          <a:prstGeom prst="roundRect">
            <a:avLst>
              <a:gd name="adj" fmla="val 2672"/>
            </a:avLst>
          </a:prstGeom>
          <a:solidFill>
            <a:schemeClr val="tx2"/>
          </a:solidFill>
          <a:ln>
            <a:noFill/>
          </a:ln>
        </p:spPr>
        <p:txBody>
          <a:bodyPr/>
          <a:lstStyle>
            <a:lvl1pPr algn="r">
              <a:defRPr b="0" i="0">
                <a:latin typeface="Mona Sans" pitchFamily="2" charset="77"/>
              </a:defRPr>
            </a:lvl1pPr>
          </a:lstStyle>
          <a:p>
            <a:r>
              <a:rPr lang="en-US"/>
              <a:t>Click icon to add picture</a:t>
            </a:r>
          </a:p>
        </p:txBody>
      </p:sp>
      <p:sp>
        <p:nvSpPr>
          <p:cNvPr id="3" name="Text Placeholder 23">
            <a:extLst>
              <a:ext uri="{FF2B5EF4-FFF2-40B4-BE49-F238E27FC236}">
                <a16:creationId xmlns:a16="http://schemas.microsoft.com/office/drawing/2014/main" id="{450D3DE2-2F7D-C9E3-5BF9-87FB945F6DBD}"/>
              </a:ext>
            </a:extLst>
          </p:cNvPr>
          <p:cNvSpPr>
            <a:spLocks noGrp="1"/>
          </p:cNvSpPr>
          <p:nvPr>
            <p:ph type="body" sz="quarter" idx="35" hasCustomPrompt="1"/>
          </p:nvPr>
        </p:nvSpPr>
        <p:spPr>
          <a:xfrm>
            <a:off x="6497538" y="419101"/>
            <a:ext cx="5292128" cy="218511"/>
          </a:xfrm>
          <a:prstGeom prst="rect">
            <a:avLst/>
          </a:prstGeom>
        </p:spPr>
        <p:txBody>
          <a:bodyPr lIns="0" tIns="0" rIns="0" bIns="0" anchor="t" anchorCtr="0">
            <a:noAutofit/>
          </a:bodyPr>
          <a:lstStyle>
            <a:lvl1pPr marL="0" indent="0" algn="l">
              <a:buNone/>
              <a:defRPr sz="1400" b="0" i="0" cap="all" baseline="0">
                <a:solidFill>
                  <a:schemeClr val="bg2"/>
                </a:solidFill>
                <a:latin typeface="Mona Sans Mono" pitchFamily="2" charset="77"/>
                <a:cs typeface="Mona Sans Mono" pitchFamily="2" charset="77"/>
              </a:defRPr>
            </a:lvl1pPr>
            <a:lvl2pPr marL="457017" indent="0">
              <a:buNone/>
              <a:defRPr/>
            </a:lvl2pPr>
            <a:lvl3pPr marL="914034" indent="0">
              <a:buNone/>
              <a:defRPr/>
            </a:lvl3pPr>
            <a:lvl4pPr marL="1371051" indent="0">
              <a:buNone/>
              <a:defRPr/>
            </a:lvl4pPr>
            <a:lvl5pPr marL="1828068" indent="0">
              <a:buNone/>
              <a:defRPr/>
            </a:lvl5pPr>
          </a:lstStyle>
          <a:p>
            <a:pPr lvl="0"/>
            <a:r>
              <a:rPr lang="en-US"/>
              <a:t>Beta / Coming soon / GA / Q120XX</a:t>
            </a:r>
          </a:p>
        </p:txBody>
      </p:sp>
    </p:spTree>
    <p:extLst>
      <p:ext uri="{BB962C8B-B14F-4D97-AF65-F5344CB8AC3E}">
        <p14:creationId xmlns:p14="http://schemas.microsoft.com/office/powerpoint/2010/main" val="3128819054"/>
      </p:ext>
    </p:extLst>
  </p:cSld>
  <p:clrMapOvr>
    <a:masterClrMapping/>
  </p:clrMapOvr>
  <p:transition>
    <p:fade/>
  </p:transition>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Roadmap slide_1 feature reversed">
    <p:bg>
      <p:bgPr>
        <a:solidFill>
          <a:srgbClr val="10141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3693D13-78EA-543E-5D41-5380F04BC020}"/>
              </a:ext>
            </a:extLst>
          </p:cNvPr>
          <p:cNvPicPr>
            <a:picLocks noChangeAspect="1"/>
          </p:cNvPicPr>
          <p:nvPr userDrawn="1"/>
        </p:nvPicPr>
        <p:blipFill>
          <a:blip r:embed="rId2"/>
          <a:srcRect l="24963" r="24963"/>
          <a:stretch/>
        </p:blipFill>
        <p:spPr>
          <a:xfrm flipH="1">
            <a:off x="6086854" y="0"/>
            <a:ext cx="6105146" cy="6856284"/>
          </a:xfrm>
          <a:prstGeom prst="rect">
            <a:avLst/>
          </a:prstGeom>
        </p:spPr>
      </p:pic>
      <p:sp>
        <p:nvSpPr>
          <p:cNvPr id="6" name="Picture Placeholder 20">
            <a:extLst>
              <a:ext uri="{FF2B5EF4-FFF2-40B4-BE49-F238E27FC236}">
                <a16:creationId xmlns:a16="http://schemas.microsoft.com/office/drawing/2014/main" id="{34BCE49D-7D4A-5959-6369-52812BF74BF1}"/>
              </a:ext>
            </a:extLst>
          </p:cNvPr>
          <p:cNvSpPr>
            <a:spLocks noGrp="1"/>
          </p:cNvSpPr>
          <p:nvPr>
            <p:ph type="pic" sz="quarter" idx="33"/>
          </p:nvPr>
        </p:nvSpPr>
        <p:spPr>
          <a:xfrm>
            <a:off x="6534260" y="749300"/>
            <a:ext cx="6185177" cy="6428741"/>
          </a:xfrm>
          <a:prstGeom prst="roundRect">
            <a:avLst>
              <a:gd name="adj" fmla="val 2672"/>
            </a:avLst>
          </a:prstGeom>
          <a:solidFill>
            <a:schemeClr val="tx2"/>
          </a:solidFill>
          <a:ln>
            <a:noFill/>
          </a:ln>
        </p:spPr>
        <p:txBody>
          <a:bodyPr/>
          <a:lstStyle>
            <a:lvl1pPr>
              <a:defRPr b="0" i="0">
                <a:latin typeface="Mona Sans" pitchFamily="2" charset="77"/>
              </a:defRPr>
            </a:lvl1pPr>
          </a:lstStyle>
          <a:p>
            <a:r>
              <a:rPr lang="en-US"/>
              <a:t>Click icon to add picture</a:t>
            </a:r>
          </a:p>
        </p:txBody>
      </p:sp>
      <p:sp>
        <p:nvSpPr>
          <p:cNvPr id="10" name="Rectangle 9">
            <a:extLst>
              <a:ext uri="{FF2B5EF4-FFF2-40B4-BE49-F238E27FC236}">
                <a16:creationId xmlns:a16="http://schemas.microsoft.com/office/drawing/2014/main" id="{06CE0F08-0F7F-10BB-C56C-0AD80081B6D0}"/>
              </a:ext>
            </a:extLst>
          </p:cNvPr>
          <p:cNvSpPr/>
          <p:nvPr userDrawn="1"/>
        </p:nvSpPr>
        <p:spPr>
          <a:xfrm rot="16200000">
            <a:off x="2666999" y="3419854"/>
            <a:ext cx="6858000" cy="18293"/>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8" name="Text Placeholder 23">
            <a:extLst>
              <a:ext uri="{FF2B5EF4-FFF2-40B4-BE49-F238E27FC236}">
                <a16:creationId xmlns:a16="http://schemas.microsoft.com/office/drawing/2014/main" id="{089D5335-C96D-E95B-16A0-68F5003BB8B9}"/>
              </a:ext>
            </a:extLst>
          </p:cNvPr>
          <p:cNvSpPr>
            <a:spLocks noGrp="1"/>
          </p:cNvSpPr>
          <p:nvPr>
            <p:ph type="body" sz="quarter" idx="34" hasCustomPrompt="1"/>
          </p:nvPr>
        </p:nvSpPr>
        <p:spPr>
          <a:xfrm>
            <a:off x="397298" y="4876637"/>
            <a:ext cx="5292127" cy="1564127"/>
          </a:xfrm>
          <a:prstGeom prst="rect">
            <a:avLst/>
          </a:prstGeom>
        </p:spPr>
        <p:txBody>
          <a:bodyPr lIns="0" tIns="0" rIns="0" bIns="0" anchor="b" anchorCtr="0">
            <a:noAutofit/>
          </a:bodyPr>
          <a:lstStyle>
            <a:lvl1pPr marL="0" indent="0" algn="l">
              <a:buNone/>
              <a:defRPr sz="2000" b="0" i="0">
                <a:solidFill>
                  <a:schemeClr val="bg2"/>
                </a:solidFill>
                <a:latin typeface="Mona Sans" pitchFamily="2" charset="77"/>
                <a:cs typeface="Arial" panose="020B0604020202020204" pitchFamily="34" charset="0"/>
              </a:defRPr>
            </a:lvl1pPr>
            <a:lvl2pPr marL="457017" indent="0">
              <a:buNone/>
              <a:defRPr/>
            </a:lvl2pPr>
            <a:lvl3pPr marL="914034" indent="0">
              <a:buNone/>
              <a:defRPr/>
            </a:lvl3pPr>
            <a:lvl4pPr marL="1371051" indent="0">
              <a:buNone/>
              <a:defRPr/>
            </a:lvl4pPr>
            <a:lvl5pPr marL="1828068" indent="0">
              <a:buNone/>
              <a:defRPr/>
            </a:lvl5pPr>
          </a:lstStyle>
          <a:p>
            <a:pPr lvl="0"/>
            <a:r>
              <a:rPr lang="en-US"/>
              <a:t>Supporting text if applicable. Keep it short and sweet.</a:t>
            </a:r>
          </a:p>
        </p:txBody>
      </p:sp>
      <p:sp>
        <p:nvSpPr>
          <p:cNvPr id="9" name="Text Placeholder 23">
            <a:extLst>
              <a:ext uri="{FF2B5EF4-FFF2-40B4-BE49-F238E27FC236}">
                <a16:creationId xmlns:a16="http://schemas.microsoft.com/office/drawing/2014/main" id="{0BC0037D-0E70-A251-C6EC-E449B4C40985}"/>
              </a:ext>
            </a:extLst>
          </p:cNvPr>
          <p:cNvSpPr>
            <a:spLocks noGrp="1"/>
          </p:cNvSpPr>
          <p:nvPr>
            <p:ph type="body" sz="quarter" idx="35" hasCustomPrompt="1"/>
          </p:nvPr>
        </p:nvSpPr>
        <p:spPr>
          <a:xfrm>
            <a:off x="397299" y="419101"/>
            <a:ext cx="5292128" cy="218511"/>
          </a:xfrm>
          <a:prstGeom prst="rect">
            <a:avLst/>
          </a:prstGeom>
        </p:spPr>
        <p:txBody>
          <a:bodyPr lIns="0" tIns="0" rIns="0" bIns="0" anchor="t" anchorCtr="0">
            <a:noAutofit/>
          </a:bodyPr>
          <a:lstStyle>
            <a:lvl1pPr marL="0" indent="0" algn="l">
              <a:buNone/>
              <a:defRPr sz="1400" b="0" i="0" cap="all" baseline="0">
                <a:solidFill>
                  <a:schemeClr val="bg2"/>
                </a:solidFill>
                <a:latin typeface="Mona Sans Mono" pitchFamily="2" charset="77"/>
                <a:cs typeface="Mona Sans Mono" pitchFamily="2" charset="77"/>
              </a:defRPr>
            </a:lvl1pPr>
            <a:lvl2pPr marL="457017" indent="0">
              <a:buNone/>
              <a:defRPr/>
            </a:lvl2pPr>
            <a:lvl3pPr marL="914034" indent="0">
              <a:buNone/>
              <a:defRPr/>
            </a:lvl3pPr>
            <a:lvl4pPr marL="1371051" indent="0">
              <a:buNone/>
              <a:defRPr/>
            </a:lvl4pPr>
            <a:lvl5pPr marL="1828068" indent="0">
              <a:buNone/>
              <a:defRPr/>
            </a:lvl5pPr>
          </a:lstStyle>
          <a:p>
            <a:pPr lvl="0"/>
            <a:r>
              <a:rPr lang="en-US"/>
              <a:t>Beta / Coming soon / GA / Q120XX</a:t>
            </a:r>
          </a:p>
        </p:txBody>
      </p:sp>
      <p:sp>
        <p:nvSpPr>
          <p:cNvPr id="11" name="Text Placeholder 23">
            <a:extLst>
              <a:ext uri="{FF2B5EF4-FFF2-40B4-BE49-F238E27FC236}">
                <a16:creationId xmlns:a16="http://schemas.microsoft.com/office/drawing/2014/main" id="{78C13ED2-5FA6-0091-83DA-9EB1C3D51C39}"/>
              </a:ext>
            </a:extLst>
          </p:cNvPr>
          <p:cNvSpPr>
            <a:spLocks noGrp="1"/>
          </p:cNvSpPr>
          <p:nvPr>
            <p:ph type="body" sz="quarter" idx="36" hasCustomPrompt="1"/>
          </p:nvPr>
        </p:nvSpPr>
        <p:spPr>
          <a:xfrm>
            <a:off x="397298" y="1551888"/>
            <a:ext cx="5282188" cy="2907513"/>
          </a:xfrm>
          <a:prstGeom prst="rect">
            <a:avLst/>
          </a:prstGeom>
        </p:spPr>
        <p:txBody>
          <a:bodyPr lIns="0" tIns="0" rIns="0" bIns="0" anchor="t" anchorCtr="0">
            <a:noAutofit/>
          </a:bodyPr>
          <a:lstStyle>
            <a:lvl1pPr marL="0" indent="0" algn="l">
              <a:lnSpc>
                <a:spcPct val="100000"/>
              </a:lnSpc>
              <a:buNone/>
              <a:defRPr sz="4000" b="0" i="0">
                <a:latin typeface="Mona Sans Display" pitchFamily="2" charset="77"/>
                <a:cs typeface="Mona Sans Display" pitchFamily="2" charset="77"/>
              </a:defRPr>
            </a:lvl1pPr>
            <a:lvl2pPr marL="457017" indent="0">
              <a:buNone/>
              <a:defRPr/>
            </a:lvl2pPr>
            <a:lvl3pPr marL="914034" indent="0">
              <a:buNone/>
              <a:defRPr/>
            </a:lvl3pPr>
            <a:lvl4pPr marL="1371051" indent="0">
              <a:buNone/>
              <a:defRPr/>
            </a:lvl4pPr>
            <a:lvl5pPr marL="1828068" indent="0">
              <a:buNone/>
              <a:defRPr/>
            </a:lvl5pPr>
          </a:lstStyle>
          <a:p>
            <a:pPr lvl="0"/>
            <a:r>
              <a:rPr lang="en-US"/>
              <a:t>A value prop in sentence case that is 12 words or less</a:t>
            </a:r>
          </a:p>
        </p:txBody>
      </p:sp>
    </p:spTree>
    <p:extLst>
      <p:ext uri="{BB962C8B-B14F-4D97-AF65-F5344CB8AC3E}">
        <p14:creationId xmlns:p14="http://schemas.microsoft.com/office/powerpoint/2010/main" val="239251816"/>
      </p:ext>
    </p:extLst>
  </p:cSld>
  <p:clrMapOvr>
    <a:masterClrMapping/>
  </p:clrMapOvr>
  <p:transition>
    <p:fade/>
  </p:transition>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Roadmap slide_1 feature stacked">
    <p:bg>
      <p:bgPr>
        <a:solidFill>
          <a:srgbClr val="101411"/>
        </a:solidFill>
        <a:effectLst/>
      </p:bgPr>
    </p:bg>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00204856-CD24-8057-1203-7141F8F20A92}"/>
              </a:ext>
            </a:extLst>
          </p:cNvPr>
          <p:cNvPicPr>
            <a:picLocks noChangeAspect="1"/>
          </p:cNvPicPr>
          <p:nvPr userDrawn="1"/>
        </p:nvPicPr>
        <p:blipFill>
          <a:blip r:embed="rId2"/>
          <a:srcRect t="19154" b="19154"/>
          <a:stretch/>
        </p:blipFill>
        <p:spPr>
          <a:xfrm>
            <a:off x="-64" y="2627377"/>
            <a:ext cx="12192127" cy="4229732"/>
          </a:xfrm>
          <a:prstGeom prst="rect">
            <a:avLst/>
          </a:prstGeom>
        </p:spPr>
      </p:pic>
      <p:sp>
        <p:nvSpPr>
          <p:cNvPr id="6" name="Picture Placeholder 20">
            <a:extLst>
              <a:ext uri="{FF2B5EF4-FFF2-40B4-BE49-F238E27FC236}">
                <a16:creationId xmlns:a16="http://schemas.microsoft.com/office/drawing/2014/main" id="{34BCE49D-7D4A-5959-6369-52812BF74BF1}"/>
              </a:ext>
            </a:extLst>
          </p:cNvPr>
          <p:cNvSpPr>
            <a:spLocks noGrp="1"/>
          </p:cNvSpPr>
          <p:nvPr>
            <p:ph type="pic" sz="quarter" idx="33"/>
          </p:nvPr>
        </p:nvSpPr>
        <p:spPr>
          <a:xfrm>
            <a:off x="769820" y="3147473"/>
            <a:ext cx="10655535" cy="6428741"/>
          </a:xfrm>
          <a:prstGeom prst="roundRect">
            <a:avLst>
              <a:gd name="adj" fmla="val 2672"/>
            </a:avLst>
          </a:prstGeom>
          <a:solidFill>
            <a:schemeClr val="tx2"/>
          </a:solidFill>
          <a:ln>
            <a:noFill/>
          </a:ln>
        </p:spPr>
        <p:txBody>
          <a:bodyPr/>
          <a:lstStyle>
            <a:lvl1pPr algn="ctr">
              <a:defRPr b="0" i="0">
                <a:latin typeface="Mona Sans" pitchFamily="2" charset="77"/>
              </a:defRPr>
            </a:lvl1pPr>
          </a:lstStyle>
          <a:p>
            <a:r>
              <a:rPr lang="en-US"/>
              <a:t>Click icon to add picture</a:t>
            </a:r>
          </a:p>
        </p:txBody>
      </p:sp>
      <p:sp>
        <p:nvSpPr>
          <p:cNvPr id="10" name="Rectangle 9">
            <a:extLst>
              <a:ext uri="{FF2B5EF4-FFF2-40B4-BE49-F238E27FC236}">
                <a16:creationId xmlns:a16="http://schemas.microsoft.com/office/drawing/2014/main" id="{06CE0F08-0F7F-10BB-C56C-0AD80081B6D0}"/>
              </a:ext>
            </a:extLst>
          </p:cNvPr>
          <p:cNvSpPr/>
          <p:nvPr userDrawn="1"/>
        </p:nvSpPr>
        <p:spPr>
          <a:xfrm>
            <a:off x="-64" y="2627376"/>
            <a:ext cx="12192127" cy="18288"/>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9" name="Text Placeholder 23">
            <a:extLst>
              <a:ext uri="{FF2B5EF4-FFF2-40B4-BE49-F238E27FC236}">
                <a16:creationId xmlns:a16="http://schemas.microsoft.com/office/drawing/2014/main" id="{0BC0037D-0E70-A251-C6EC-E449B4C40985}"/>
              </a:ext>
            </a:extLst>
          </p:cNvPr>
          <p:cNvSpPr>
            <a:spLocks noGrp="1"/>
          </p:cNvSpPr>
          <p:nvPr>
            <p:ph type="body" sz="quarter" idx="35" hasCustomPrompt="1"/>
          </p:nvPr>
        </p:nvSpPr>
        <p:spPr>
          <a:xfrm>
            <a:off x="3449935" y="192962"/>
            <a:ext cx="5292128" cy="448550"/>
          </a:xfrm>
          <a:prstGeom prst="rect">
            <a:avLst/>
          </a:prstGeom>
        </p:spPr>
        <p:txBody>
          <a:bodyPr lIns="0" tIns="0" rIns="0" bIns="0" anchor="ctr" anchorCtr="0">
            <a:noAutofit/>
          </a:bodyPr>
          <a:lstStyle>
            <a:lvl1pPr marL="0" indent="0" algn="ctr">
              <a:buNone/>
              <a:defRPr sz="1400" b="0" i="0" cap="all" baseline="0">
                <a:solidFill>
                  <a:schemeClr val="bg2"/>
                </a:solidFill>
                <a:latin typeface="Mona Sans Mono" pitchFamily="2" charset="77"/>
                <a:cs typeface="Mona Sans Mono" pitchFamily="2" charset="77"/>
              </a:defRPr>
            </a:lvl1pPr>
            <a:lvl2pPr marL="457017" indent="0">
              <a:buNone/>
              <a:defRPr/>
            </a:lvl2pPr>
            <a:lvl3pPr marL="914034" indent="0">
              <a:buNone/>
              <a:defRPr/>
            </a:lvl3pPr>
            <a:lvl4pPr marL="1371051" indent="0">
              <a:buNone/>
              <a:defRPr/>
            </a:lvl4pPr>
            <a:lvl5pPr marL="1828068" indent="0">
              <a:buNone/>
              <a:defRPr/>
            </a:lvl5pPr>
          </a:lstStyle>
          <a:p>
            <a:pPr lvl="0"/>
            <a:r>
              <a:rPr lang="en-US"/>
              <a:t>Beta / Coming soon / GA / Q120XX</a:t>
            </a:r>
          </a:p>
        </p:txBody>
      </p:sp>
      <p:sp>
        <p:nvSpPr>
          <p:cNvPr id="11" name="Text Placeholder 23">
            <a:extLst>
              <a:ext uri="{FF2B5EF4-FFF2-40B4-BE49-F238E27FC236}">
                <a16:creationId xmlns:a16="http://schemas.microsoft.com/office/drawing/2014/main" id="{78C13ED2-5FA6-0091-83DA-9EB1C3D51C39}"/>
              </a:ext>
            </a:extLst>
          </p:cNvPr>
          <p:cNvSpPr>
            <a:spLocks noGrp="1"/>
          </p:cNvSpPr>
          <p:nvPr>
            <p:ph type="body" sz="quarter" idx="36" hasCustomPrompt="1"/>
          </p:nvPr>
        </p:nvSpPr>
        <p:spPr>
          <a:xfrm>
            <a:off x="2336775" y="1185900"/>
            <a:ext cx="7518452" cy="1226592"/>
          </a:xfrm>
          <a:prstGeom prst="rect">
            <a:avLst/>
          </a:prstGeom>
        </p:spPr>
        <p:txBody>
          <a:bodyPr lIns="0" tIns="0" rIns="0" bIns="0" anchor="ctr" anchorCtr="0">
            <a:noAutofit/>
          </a:bodyPr>
          <a:lstStyle>
            <a:lvl1pPr marL="0" indent="0" algn="ctr">
              <a:lnSpc>
                <a:spcPct val="100000"/>
              </a:lnSpc>
              <a:buNone/>
              <a:defRPr sz="4000" b="0" i="0">
                <a:latin typeface="Mona Sans Display" pitchFamily="2" charset="77"/>
                <a:cs typeface="Mona Sans Display" pitchFamily="2" charset="77"/>
              </a:defRPr>
            </a:lvl1pPr>
            <a:lvl2pPr marL="457017" indent="0">
              <a:buNone/>
              <a:defRPr/>
            </a:lvl2pPr>
            <a:lvl3pPr marL="914034" indent="0">
              <a:buNone/>
              <a:defRPr/>
            </a:lvl3pPr>
            <a:lvl4pPr marL="1371051" indent="0">
              <a:buNone/>
              <a:defRPr/>
            </a:lvl4pPr>
            <a:lvl5pPr marL="1828068" indent="0">
              <a:buNone/>
              <a:defRPr/>
            </a:lvl5pPr>
          </a:lstStyle>
          <a:p>
            <a:pPr lvl="0"/>
            <a:r>
              <a:rPr lang="en-US"/>
              <a:t>A value prop in sentence case that is 12 words or less</a:t>
            </a:r>
          </a:p>
        </p:txBody>
      </p:sp>
    </p:spTree>
    <p:extLst>
      <p:ext uri="{BB962C8B-B14F-4D97-AF65-F5344CB8AC3E}">
        <p14:creationId xmlns:p14="http://schemas.microsoft.com/office/powerpoint/2010/main" val="4116184521"/>
      </p:ext>
    </p:extLst>
  </p:cSld>
  <p:clrMapOvr>
    <a:masterClrMapping/>
  </p:clrMapOvr>
  <p:transition>
    <p:fade/>
  </p:transition>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Roadmap slide_1 feature stacked reversed">
    <p:bg>
      <p:bgPr>
        <a:solidFill>
          <a:srgbClr val="101411"/>
        </a:solidFill>
        <a:effectLst/>
      </p:bgPr>
    </p:bg>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00204856-CD24-8057-1203-7141F8F20A92}"/>
              </a:ext>
            </a:extLst>
          </p:cNvPr>
          <p:cNvPicPr>
            <a:picLocks noChangeAspect="1"/>
          </p:cNvPicPr>
          <p:nvPr userDrawn="1"/>
        </p:nvPicPr>
        <p:blipFill>
          <a:blip r:embed="rId2"/>
          <a:srcRect t="19154" b="19154"/>
          <a:stretch/>
        </p:blipFill>
        <p:spPr>
          <a:xfrm>
            <a:off x="-64" y="0"/>
            <a:ext cx="12192127" cy="4229732"/>
          </a:xfrm>
          <a:prstGeom prst="rect">
            <a:avLst/>
          </a:prstGeom>
        </p:spPr>
      </p:pic>
      <p:sp>
        <p:nvSpPr>
          <p:cNvPr id="10" name="Rectangle 9">
            <a:extLst>
              <a:ext uri="{FF2B5EF4-FFF2-40B4-BE49-F238E27FC236}">
                <a16:creationId xmlns:a16="http://schemas.microsoft.com/office/drawing/2014/main" id="{06CE0F08-0F7F-10BB-C56C-0AD80081B6D0}"/>
              </a:ext>
            </a:extLst>
          </p:cNvPr>
          <p:cNvSpPr/>
          <p:nvPr userDrawn="1"/>
        </p:nvSpPr>
        <p:spPr>
          <a:xfrm>
            <a:off x="-64" y="4228208"/>
            <a:ext cx="12192127" cy="18288"/>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9" name="Text Placeholder 23">
            <a:extLst>
              <a:ext uri="{FF2B5EF4-FFF2-40B4-BE49-F238E27FC236}">
                <a16:creationId xmlns:a16="http://schemas.microsoft.com/office/drawing/2014/main" id="{0BC0037D-0E70-A251-C6EC-E449B4C40985}"/>
              </a:ext>
            </a:extLst>
          </p:cNvPr>
          <p:cNvSpPr>
            <a:spLocks noGrp="1"/>
          </p:cNvSpPr>
          <p:nvPr>
            <p:ph type="body" sz="quarter" idx="35" hasCustomPrompt="1"/>
          </p:nvPr>
        </p:nvSpPr>
        <p:spPr>
          <a:xfrm>
            <a:off x="3449935" y="4447970"/>
            <a:ext cx="5292128" cy="448550"/>
          </a:xfrm>
          <a:prstGeom prst="rect">
            <a:avLst/>
          </a:prstGeom>
        </p:spPr>
        <p:txBody>
          <a:bodyPr lIns="0" tIns="0" rIns="0" bIns="0" anchor="ctr" anchorCtr="0">
            <a:noAutofit/>
          </a:bodyPr>
          <a:lstStyle>
            <a:lvl1pPr marL="0" indent="0" algn="ctr">
              <a:buNone/>
              <a:defRPr sz="1400" b="0" i="0" cap="all" baseline="0">
                <a:solidFill>
                  <a:schemeClr val="bg2"/>
                </a:solidFill>
                <a:latin typeface="Mona Sans Mono" pitchFamily="2" charset="77"/>
                <a:cs typeface="Mona Sans Mono" pitchFamily="2" charset="77"/>
              </a:defRPr>
            </a:lvl1pPr>
            <a:lvl2pPr marL="457017" indent="0">
              <a:buNone/>
              <a:defRPr/>
            </a:lvl2pPr>
            <a:lvl3pPr marL="914034" indent="0">
              <a:buNone/>
              <a:defRPr/>
            </a:lvl3pPr>
            <a:lvl4pPr marL="1371051" indent="0">
              <a:buNone/>
              <a:defRPr/>
            </a:lvl4pPr>
            <a:lvl5pPr marL="1828068" indent="0">
              <a:buNone/>
              <a:defRPr/>
            </a:lvl5pPr>
          </a:lstStyle>
          <a:p>
            <a:pPr lvl="0"/>
            <a:r>
              <a:rPr lang="en-US"/>
              <a:t>Beta / Coming soon / GA / Q120XX</a:t>
            </a:r>
          </a:p>
        </p:txBody>
      </p:sp>
      <p:sp>
        <p:nvSpPr>
          <p:cNvPr id="11" name="Text Placeholder 23">
            <a:extLst>
              <a:ext uri="{FF2B5EF4-FFF2-40B4-BE49-F238E27FC236}">
                <a16:creationId xmlns:a16="http://schemas.microsoft.com/office/drawing/2014/main" id="{78C13ED2-5FA6-0091-83DA-9EB1C3D51C39}"/>
              </a:ext>
            </a:extLst>
          </p:cNvPr>
          <p:cNvSpPr>
            <a:spLocks noGrp="1"/>
          </p:cNvSpPr>
          <p:nvPr>
            <p:ph type="body" sz="quarter" idx="36" hasCustomPrompt="1"/>
          </p:nvPr>
        </p:nvSpPr>
        <p:spPr>
          <a:xfrm>
            <a:off x="2336775" y="5440908"/>
            <a:ext cx="7518452" cy="1226592"/>
          </a:xfrm>
          <a:prstGeom prst="rect">
            <a:avLst/>
          </a:prstGeom>
        </p:spPr>
        <p:txBody>
          <a:bodyPr lIns="0" tIns="0" rIns="0" bIns="0" anchor="ctr" anchorCtr="0">
            <a:noAutofit/>
          </a:bodyPr>
          <a:lstStyle>
            <a:lvl1pPr marL="0" indent="0" algn="ctr">
              <a:lnSpc>
                <a:spcPct val="100000"/>
              </a:lnSpc>
              <a:buNone/>
              <a:defRPr sz="4000" b="0" i="0">
                <a:latin typeface="Mona Sans Display" pitchFamily="2" charset="77"/>
                <a:cs typeface="Mona Sans Display" pitchFamily="2" charset="77"/>
              </a:defRPr>
            </a:lvl1pPr>
            <a:lvl2pPr marL="457017" indent="0">
              <a:buNone/>
              <a:defRPr/>
            </a:lvl2pPr>
            <a:lvl3pPr marL="914034" indent="0">
              <a:buNone/>
              <a:defRPr/>
            </a:lvl3pPr>
            <a:lvl4pPr marL="1371051" indent="0">
              <a:buNone/>
              <a:defRPr/>
            </a:lvl4pPr>
            <a:lvl5pPr marL="1828068" indent="0">
              <a:buNone/>
              <a:defRPr/>
            </a:lvl5pPr>
          </a:lstStyle>
          <a:p>
            <a:pPr lvl="0"/>
            <a:r>
              <a:rPr lang="en-US"/>
              <a:t>A value prop in sentence case that is 12 words or less</a:t>
            </a:r>
          </a:p>
        </p:txBody>
      </p:sp>
      <p:sp>
        <p:nvSpPr>
          <p:cNvPr id="4" name="Picture Placeholder 20">
            <a:extLst>
              <a:ext uri="{FF2B5EF4-FFF2-40B4-BE49-F238E27FC236}">
                <a16:creationId xmlns:a16="http://schemas.microsoft.com/office/drawing/2014/main" id="{AA4053AD-75A3-1E16-C45D-A4D99AFA25FD}"/>
              </a:ext>
            </a:extLst>
          </p:cNvPr>
          <p:cNvSpPr>
            <a:spLocks noGrp="1"/>
          </p:cNvSpPr>
          <p:nvPr>
            <p:ph type="pic" sz="quarter" idx="37"/>
          </p:nvPr>
        </p:nvSpPr>
        <p:spPr>
          <a:xfrm>
            <a:off x="768232" y="-2714121"/>
            <a:ext cx="10655535" cy="6428741"/>
          </a:xfrm>
          <a:prstGeom prst="roundRect">
            <a:avLst>
              <a:gd name="adj" fmla="val 2672"/>
            </a:avLst>
          </a:prstGeom>
          <a:solidFill>
            <a:schemeClr val="tx2"/>
          </a:solidFill>
          <a:ln>
            <a:noFill/>
          </a:ln>
        </p:spPr>
        <p:txBody>
          <a:bodyPr anchor="b"/>
          <a:lstStyle>
            <a:lvl1pPr algn="ctr">
              <a:defRPr b="0" i="0">
                <a:latin typeface="Mona Sans" pitchFamily="2" charset="77"/>
              </a:defRPr>
            </a:lvl1pPr>
          </a:lstStyle>
          <a:p>
            <a:r>
              <a:rPr lang="en-US"/>
              <a:t>Click icon to add picture</a:t>
            </a:r>
          </a:p>
        </p:txBody>
      </p:sp>
    </p:spTree>
    <p:extLst>
      <p:ext uri="{BB962C8B-B14F-4D97-AF65-F5344CB8AC3E}">
        <p14:creationId xmlns:p14="http://schemas.microsoft.com/office/powerpoint/2010/main" val="3459593777"/>
      </p:ext>
    </p:extLst>
  </p:cSld>
  <p:clrMapOvr>
    <a:masterClrMapping/>
  </p:clrMapOvr>
  <p:transition>
    <p:fade/>
  </p:transition>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Roadmap slide_2 features">
    <p:bg>
      <p:bgPr>
        <a:solidFill>
          <a:srgbClr val="10141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32D64B8-34E1-4937-25FE-406F84EDC8C7}"/>
              </a:ext>
            </a:extLst>
          </p:cNvPr>
          <p:cNvPicPr>
            <a:picLocks noChangeAspect="1"/>
          </p:cNvPicPr>
          <p:nvPr/>
        </p:nvPicPr>
        <p:blipFill>
          <a:blip r:embed="rId2"/>
          <a:srcRect l="18721" r="18721"/>
          <a:stretch/>
        </p:blipFill>
        <p:spPr>
          <a:xfrm>
            <a:off x="4051395" y="-4694"/>
            <a:ext cx="4065603" cy="3654675"/>
          </a:xfrm>
          <a:prstGeom prst="roundRect">
            <a:avLst>
              <a:gd name="adj" fmla="val 0"/>
            </a:avLst>
          </a:prstGeom>
          <a:noFill/>
          <a:ln>
            <a:noFill/>
          </a:ln>
        </p:spPr>
      </p:pic>
      <p:sp>
        <p:nvSpPr>
          <p:cNvPr id="4" name="Picture Placeholder 17">
            <a:extLst>
              <a:ext uri="{FF2B5EF4-FFF2-40B4-BE49-F238E27FC236}">
                <a16:creationId xmlns:a16="http://schemas.microsoft.com/office/drawing/2014/main" id="{AE72DC64-3427-AFC6-843B-C22989B5E75E}"/>
              </a:ext>
            </a:extLst>
          </p:cNvPr>
          <p:cNvSpPr>
            <a:spLocks noGrp="1"/>
          </p:cNvSpPr>
          <p:nvPr>
            <p:ph type="pic" sz="quarter" idx="39" hasCustomPrompt="1"/>
          </p:nvPr>
        </p:nvSpPr>
        <p:spPr>
          <a:xfrm>
            <a:off x="4044652" y="0"/>
            <a:ext cx="4070140" cy="3657600"/>
          </a:xfrm>
          <a:prstGeom prst="roundRect">
            <a:avLst>
              <a:gd name="adj" fmla="val 0"/>
            </a:avLst>
          </a:prstGeom>
          <a:noFill/>
          <a:ln>
            <a:noFill/>
          </a:ln>
          <a:effectLst/>
        </p:spPr>
        <p:txBody>
          <a:bodyPr anchor="b"/>
          <a:lstStyle>
            <a:lvl1pPr algn="ctr">
              <a:defRPr sz="1200">
                <a:latin typeface="Mona Sans" pitchFamily="2" charset="77"/>
              </a:defRPr>
            </a:lvl1pPr>
          </a:lstStyle>
          <a:p>
            <a:r>
              <a:rPr lang="en-US"/>
              <a:t>Click to add </a:t>
            </a:r>
            <a:br>
              <a:rPr lang="en-US"/>
            </a:br>
            <a:r>
              <a:rPr lang="en-US" err="1"/>
              <a:t>png</a:t>
            </a:r>
            <a:r>
              <a:rPr lang="en-US"/>
              <a:t> screenshot of UIC</a:t>
            </a:r>
          </a:p>
        </p:txBody>
      </p:sp>
      <p:sp>
        <p:nvSpPr>
          <p:cNvPr id="10" name="Text Placeholder 23">
            <a:extLst>
              <a:ext uri="{FF2B5EF4-FFF2-40B4-BE49-F238E27FC236}">
                <a16:creationId xmlns:a16="http://schemas.microsoft.com/office/drawing/2014/main" id="{A92CA3AF-B2EB-3185-F18B-A668DC3EAA86}"/>
              </a:ext>
            </a:extLst>
          </p:cNvPr>
          <p:cNvSpPr>
            <a:spLocks noGrp="1"/>
          </p:cNvSpPr>
          <p:nvPr>
            <p:ph type="body" sz="quarter" idx="31" hasCustomPrompt="1"/>
          </p:nvPr>
        </p:nvSpPr>
        <p:spPr>
          <a:xfrm>
            <a:off x="418240" y="301752"/>
            <a:ext cx="3216557" cy="415144"/>
          </a:xfrm>
          <a:prstGeom prst="rect">
            <a:avLst/>
          </a:prstGeom>
        </p:spPr>
        <p:txBody>
          <a:bodyPr lIns="0" tIns="0" rIns="0" bIns="0" anchor="ctr" anchorCtr="0">
            <a:noAutofit/>
          </a:bodyPr>
          <a:lstStyle>
            <a:lvl1pPr marL="0" indent="0" algn="l">
              <a:buNone/>
              <a:defRPr sz="1400" b="0" i="0" cap="all" baseline="0">
                <a:solidFill>
                  <a:schemeClr val="bg2"/>
                </a:solidFill>
                <a:latin typeface="Mona Sans Mono" pitchFamily="2" charset="77"/>
                <a:cs typeface="Arial" panose="020B0604020202020204" pitchFamily="34" charset="0"/>
              </a:defRPr>
            </a:lvl1pPr>
            <a:lvl2pPr marL="457017" indent="0">
              <a:buNone/>
              <a:defRPr/>
            </a:lvl2pPr>
            <a:lvl3pPr marL="914034" indent="0">
              <a:buNone/>
              <a:defRPr/>
            </a:lvl3pPr>
            <a:lvl4pPr marL="1371051" indent="0">
              <a:buNone/>
              <a:defRPr/>
            </a:lvl4pPr>
            <a:lvl5pPr marL="1828068" indent="0">
              <a:buNone/>
              <a:defRPr/>
            </a:lvl5pPr>
          </a:lstStyle>
          <a:p>
            <a:pPr lvl="0"/>
            <a:r>
              <a:rPr lang="en-US"/>
              <a:t>Optional header</a:t>
            </a:r>
          </a:p>
        </p:txBody>
      </p:sp>
      <p:sp>
        <p:nvSpPr>
          <p:cNvPr id="13" name="Text Placeholder 23">
            <a:extLst>
              <a:ext uri="{FF2B5EF4-FFF2-40B4-BE49-F238E27FC236}">
                <a16:creationId xmlns:a16="http://schemas.microsoft.com/office/drawing/2014/main" id="{9B274079-B7C8-86A7-F089-E3FEB120327B}"/>
              </a:ext>
            </a:extLst>
          </p:cNvPr>
          <p:cNvSpPr>
            <a:spLocks noGrp="1"/>
          </p:cNvSpPr>
          <p:nvPr>
            <p:ph type="body" sz="quarter" idx="32" hasCustomPrompt="1"/>
          </p:nvPr>
        </p:nvSpPr>
        <p:spPr>
          <a:xfrm>
            <a:off x="4257127" y="4103094"/>
            <a:ext cx="3657341" cy="457200"/>
          </a:xfrm>
          <a:prstGeom prst="rect">
            <a:avLst/>
          </a:prstGeom>
        </p:spPr>
        <p:txBody>
          <a:bodyPr lIns="0" tIns="0" rIns="0" bIns="0" anchor="b" anchorCtr="0">
            <a:noAutofit/>
          </a:bodyPr>
          <a:lstStyle>
            <a:lvl1pPr marL="0" indent="0" algn="l">
              <a:buNone/>
              <a:defRPr sz="2400" b="0" i="0">
                <a:latin typeface="Mona Sans Display" pitchFamily="2" charset="77"/>
                <a:cs typeface="Mona Sans Display" pitchFamily="2" charset="77"/>
              </a:defRPr>
            </a:lvl1pPr>
            <a:lvl2pPr marL="457017" indent="0">
              <a:buNone/>
              <a:defRPr/>
            </a:lvl2pPr>
            <a:lvl3pPr marL="914034" indent="0">
              <a:buNone/>
              <a:defRPr/>
            </a:lvl3pPr>
            <a:lvl4pPr marL="1371051" indent="0">
              <a:buNone/>
              <a:defRPr/>
            </a:lvl4pPr>
            <a:lvl5pPr marL="1828068" indent="0">
              <a:buNone/>
              <a:defRPr/>
            </a:lvl5pPr>
          </a:lstStyle>
          <a:p>
            <a:pPr lvl="0"/>
            <a:r>
              <a:rPr lang="en-US"/>
              <a:t>New feature/tool</a:t>
            </a:r>
          </a:p>
        </p:txBody>
      </p:sp>
      <p:sp>
        <p:nvSpPr>
          <p:cNvPr id="14" name="Text Placeholder 23">
            <a:extLst>
              <a:ext uri="{FF2B5EF4-FFF2-40B4-BE49-F238E27FC236}">
                <a16:creationId xmlns:a16="http://schemas.microsoft.com/office/drawing/2014/main" id="{6D7792B5-B94C-2AB1-FA51-FFF827B09E02}"/>
              </a:ext>
            </a:extLst>
          </p:cNvPr>
          <p:cNvSpPr>
            <a:spLocks noGrp="1"/>
          </p:cNvSpPr>
          <p:nvPr>
            <p:ph type="body" sz="quarter" idx="33" hasCustomPrompt="1"/>
          </p:nvPr>
        </p:nvSpPr>
        <p:spPr>
          <a:xfrm>
            <a:off x="4257128" y="5840339"/>
            <a:ext cx="3657340" cy="600424"/>
          </a:xfrm>
          <a:prstGeom prst="rect">
            <a:avLst/>
          </a:prstGeom>
        </p:spPr>
        <p:txBody>
          <a:bodyPr lIns="0" tIns="0" rIns="0" bIns="0" anchor="b">
            <a:noAutofit/>
          </a:bodyPr>
          <a:lstStyle>
            <a:lvl1pPr marL="0" indent="0" algn="l">
              <a:buNone/>
              <a:defRPr sz="1600" b="0" i="0">
                <a:solidFill>
                  <a:schemeClr val="bg2"/>
                </a:solidFill>
                <a:latin typeface="Mona Sans" pitchFamily="2" charset="77"/>
                <a:cs typeface="Mona Sans" pitchFamily="2" charset="77"/>
              </a:defRPr>
            </a:lvl1pPr>
            <a:lvl2pPr marL="457017" indent="0">
              <a:buNone/>
              <a:defRPr/>
            </a:lvl2pPr>
            <a:lvl3pPr marL="914034" indent="0">
              <a:buNone/>
              <a:defRPr/>
            </a:lvl3pPr>
            <a:lvl4pPr marL="1371051" indent="0">
              <a:buNone/>
              <a:defRPr/>
            </a:lvl4pPr>
            <a:lvl5pPr marL="1828068" indent="0">
              <a:buNone/>
              <a:defRPr/>
            </a:lvl5pPr>
          </a:lstStyle>
          <a:p>
            <a:pPr lvl="0"/>
            <a:r>
              <a:rPr lang="en-US"/>
              <a:t>Keep your description under three lines of text</a:t>
            </a:r>
          </a:p>
        </p:txBody>
      </p:sp>
      <p:sp>
        <p:nvSpPr>
          <p:cNvPr id="20" name="Text Placeholder 23">
            <a:extLst>
              <a:ext uri="{FF2B5EF4-FFF2-40B4-BE49-F238E27FC236}">
                <a16:creationId xmlns:a16="http://schemas.microsoft.com/office/drawing/2014/main" id="{8A38638D-9B3C-6593-76D6-29FA91061726}"/>
              </a:ext>
            </a:extLst>
          </p:cNvPr>
          <p:cNvSpPr>
            <a:spLocks noGrp="1"/>
          </p:cNvSpPr>
          <p:nvPr>
            <p:ph type="body" sz="quarter" idx="42" hasCustomPrompt="1"/>
          </p:nvPr>
        </p:nvSpPr>
        <p:spPr>
          <a:xfrm>
            <a:off x="4257128" y="3856809"/>
            <a:ext cx="3657340" cy="228536"/>
          </a:xfrm>
          <a:prstGeom prst="rect">
            <a:avLst/>
          </a:prstGeom>
        </p:spPr>
        <p:txBody>
          <a:bodyPr lIns="0" tIns="0" rIns="0" bIns="0" anchor="ctr" anchorCtr="0">
            <a:noAutofit/>
          </a:bodyPr>
          <a:lstStyle>
            <a:lvl1pPr marL="0" indent="0" algn="l">
              <a:buNone/>
              <a:defRPr sz="1400" b="0" i="0" cap="all" baseline="0">
                <a:solidFill>
                  <a:schemeClr val="bg2"/>
                </a:solidFill>
                <a:latin typeface="Mona Sans Mono" pitchFamily="2" charset="77"/>
                <a:cs typeface="Arial" panose="020B0604020202020204" pitchFamily="34" charset="0"/>
              </a:defRPr>
            </a:lvl1pPr>
            <a:lvl2pPr marL="457017" indent="0">
              <a:buNone/>
              <a:defRPr/>
            </a:lvl2pPr>
            <a:lvl3pPr marL="914034" indent="0">
              <a:buNone/>
              <a:defRPr/>
            </a:lvl3pPr>
            <a:lvl4pPr marL="1371051" indent="0">
              <a:buNone/>
              <a:defRPr/>
            </a:lvl4pPr>
            <a:lvl5pPr marL="1828068" indent="0">
              <a:buNone/>
              <a:defRPr/>
            </a:lvl5pPr>
          </a:lstStyle>
          <a:p>
            <a:pPr lvl="0"/>
            <a:r>
              <a:rPr lang="en-US"/>
              <a:t>Beta / Coming soon</a:t>
            </a:r>
          </a:p>
        </p:txBody>
      </p:sp>
      <p:sp>
        <p:nvSpPr>
          <p:cNvPr id="18" name="Text Placeholder 23">
            <a:extLst>
              <a:ext uri="{FF2B5EF4-FFF2-40B4-BE49-F238E27FC236}">
                <a16:creationId xmlns:a16="http://schemas.microsoft.com/office/drawing/2014/main" id="{3BDF527A-805F-6A5C-6909-613A0CCB78E2}"/>
              </a:ext>
            </a:extLst>
          </p:cNvPr>
          <p:cNvSpPr>
            <a:spLocks noGrp="1"/>
          </p:cNvSpPr>
          <p:nvPr>
            <p:ph type="body" sz="quarter" idx="34" hasCustomPrompt="1"/>
          </p:nvPr>
        </p:nvSpPr>
        <p:spPr>
          <a:xfrm>
            <a:off x="418240" y="4876637"/>
            <a:ext cx="3216557" cy="1564127"/>
          </a:xfrm>
          <a:prstGeom prst="rect">
            <a:avLst/>
          </a:prstGeom>
        </p:spPr>
        <p:txBody>
          <a:bodyPr lIns="0" tIns="0" rIns="0" bIns="0" anchor="b" anchorCtr="0">
            <a:noAutofit/>
          </a:bodyPr>
          <a:lstStyle>
            <a:lvl1pPr marL="0" indent="0" algn="l">
              <a:buNone/>
              <a:defRPr sz="1800" b="0" i="0">
                <a:solidFill>
                  <a:schemeClr val="bg2"/>
                </a:solidFill>
                <a:latin typeface="Mona Sans" pitchFamily="2" charset="77"/>
                <a:cs typeface="Arial" panose="020B0604020202020204" pitchFamily="34" charset="0"/>
              </a:defRPr>
            </a:lvl1pPr>
            <a:lvl2pPr marL="457017" indent="0">
              <a:buNone/>
              <a:defRPr/>
            </a:lvl2pPr>
            <a:lvl3pPr marL="914034" indent="0">
              <a:buNone/>
              <a:defRPr/>
            </a:lvl3pPr>
            <a:lvl4pPr marL="1371051" indent="0">
              <a:buNone/>
              <a:defRPr/>
            </a:lvl4pPr>
            <a:lvl5pPr marL="1828068" indent="0">
              <a:buNone/>
              <a:defRPr/>
            </a:lvl5pPr>
          </a:lstStyle>
          <a:p>
            <a:pPr lvl="0"/>
            <a:r>
              <a:rPr lang="en-US"/>
              <a:t>Supporting text if applicable. Keep it short and sweet.</a:t>
            </a:r>
          </a:p>
        </p:txBody>
      </p:sp>
      <p:pic>
        <p:nvPicPr>
          <p:cNvPr id="23" name="Picture 22">
            <a:extLst>
              <a:ext uri="{FF2B5EF4-FFF2-40B4-BE49-F238E27FC236}">
                <a16:creationId xmlns:a16="http://schemas.microsoft.com/office/drawing/2014/main" id="{6DBFFA00-0090-743F-31E3-B41493168580}"/>
              </a:ext>
            </a:extLst>
          </p:cNvPr>
          <p:cNvPicPr>
            <a:picLocks noChangeAspect="1"/>
          </p:cNvPicPr>
          <p:nvPr userDrawn="1"/>
        </p:nvPicPr>
        <p:blipFill>
          <a:blip r:embed="rId2"/>
          <a:srcRect l="18720" r="18720"/>
          <a:stretch/>
        </p:blipFill>
        <p:spPr>
          <a:xfrm flipH="1">
            <a:off x="8126273" y="1"/>
            <a:ext cx="4065728" cy="3654675"/>
          </a:xfrm>
          <a:prstGeom prst="roundRect">
            <a:avLst>
              <a:gd name="adj" fmla="val 0"/>
            </a:avLst>
          </a:prstGeom>
          <a:noFill/>
          <a:ln>
            <a:noFill/>
          </a:ln>
        </p:spPr>
      </p:pic>
      <p:sp>
        <p:nvSpPr>
          <p:cNvPr id="25" name="Text Placeholder 23">
            <a:extLst>
              <a:ext uri="{FF2B5EF4-FFF2-40B4-BE49-F238E27FC236}">
                <a16:creationId xmlns:a16="http://schemas.microsoft.com/office/drawing/2014/main" id="{7527AE50-1001-CF95-24AB-048A0B32CA15}"/>
              </a:ext>
            </a:extLst>
          </p:cNvPr>
          <p:cNvSpPr>
            <a:spLocks noGrp="1"/>
          </p:cNvSpPr>
          <p:nvPr>
            <p:ph type="body" sz="quarter" idx="43" hasCustomPrompt="1"/>
          </p:nvPr>
        </p:nvSpPr>
        <p:spPr>
          <a:xfrm>
            <a:off x="8326775" y="4103094"/>
            <a:ext cx="3676264" cy="457200"/>
          </a:xfrm>
          <a:prstGeom prst="rect">
            <a:avLst/>
          </a:prstGeom>
        </p:spPr>
        <p:txBody>
          <a:bodyPr lIns="0" tIns="0" rIns="0" bIns="0" anchor="b" anchorCtr="0">
            <a:noAutofit/>
          </a:bodyPr>
          <a:lstStyle>
            <a:lvl1pPr marL="0" indent="0" algn="l">
              <a:buNone/>
              <a:defRPr sz="2400" b="0" i="0">
                <a:latin typeface="Mona Sans Display" pitchFamily="2" charset="77"/>
                <a:cs typeface="Mona Sans Display" pitchFamily="2" charset="77"/>
              </a:defRPr>
            </a:lvl1pPr>
            <a:lvl2pPr marL="457017" indent="0">
              <a:buNone/>
              <a:defRPr/>
            </a:lvl2pPr>
            <a:lvl3pPr marL="914034" indent="0">
              <a:buNone/>
              <a:defRPr/>
            </a:lvl3pPr>
            <a:lvl4pPr marL="1371051" indent="0">
              <a:buNone/>
              <a:defRPr/>
            </a:lvl4pPr>
            <a:lvl5pPr marL="1828068" indent="0">
              <a:buNone/>
              <a:defRPr/>
            </a:lvl5pPr>
          </a:lstStyle>
          <a:p>
            <a:pPr lvl="0"/>
            <a:r>
              <a:rPr lang="en-US"/>
              <a:t>New feature/tool</a:t>
            </a:r>
          </a:p>
        </p:txBody>
      </p:sp>
      <p:sp>
        <p:nvSpPr>
          <p:cNvPr id="26" name="Text Placeholder 23">
            <a:extLst>
              <a:ext uri="{FF2B5EF4-FFF2-40B4-BE49-F238E27FC236}">
                <a16:creationId xmlns:a16="http://schemas.microsoft.com/office/drawing/2014/main" id="{A3E129A8-D1A6-079E-E3A8-918C1C1541DD}"/>
              </a:ext>
            </a:extLst>
          </p:cNvPr>
          <p:cNvSpPr>
            <a:spLocks noGrp="1"/>
          </p:cNvSpPr>
          <p:nvPr>
            <p:ph type="body" sz="quarter" idx="44" hasCustomPrompt="1"/>
          </p:nvPr>
        </p:nvSpPr>
        <p:spPr>
          <a:xfrm>
            <a:off x="8326776" y="5840339"/>
            <a:ext cx="3676263" cy="600424"/>
          </a:xfrm>
          <a:prstGeom prst="rect">
            <a:avLst/>
          </a:prstGeom>
        </p:spPr>
        <p:txBody>
          <a:bodyPr lIns="0" tIns="0" rIns="0" bIns="0" anchor="b">
            <a:noAutofit/>
          </a:bodyPr>
          <a:lstStyle>
            <a:lvl1pPr marL="0" indent="0" algn="l">
              <a:buNone/>
              <a:defRPr sz="1600" b="0" i="0">
                <a:solidFill>
                  <a:schemeClr val="bg2"/>
                </a:solidFill>
                <a:latin typeface="Mona Sans" pitchFamily="2" charset="77"/>
                <a:cs typeface="Mona Sans" pitchFamily="2" charset="77"/>
              </a:defRPr>
            </a:lvl1pPr>
            <a:lvl2pPr marL="457017" indent="0">
              <a:buNone/>
              <a:defRPr/>
            </a:lvl2pPr>
            <a:lvl3pPr marL="914034" indent="0">
              <a:buNone/>
              <a:defRPr/>
            </a:lvl3pPr>
            <a:lvl4pPr marL="1371051" indent="0">
              <a:buNone/>
              <a:defRPr/>
            </a:lvl4pPr>
            <a:lvl5pPr marL="1828068" indent="0">
              <a:buNone/>
              <a:defRPr/>
            </a:lvl5pPr>
          </a:lstStyle>
          <a:p>
            <a:pPr lvl="0"/>
            <a:r>
              <a:rPr lang="en-US"/>
              <a:t>Keep your description under three lines of text</a:t>
            </a:r>
          </a:p>
        </p:txBody>
      </p:sp>
      <p:sp>
        <p:nvSpPr>
          <p:cNvPr id="27" name="Text Placeholder 23">
            <a:extLst>
              <a:ext uri="{FF2B5EF4-FFF2-40B4-BE49-F238E27FC236}">
                <a16:creationId xmlns:a16="http://schemas.microsoft.com/office/drawing/2014/main" id="{1B428CA3-4C5F-B04A-F35D-C687AF6E7285}"/>
              </a:ext>
            </a:extLst>
          </p:cNvPr>
          <p:cNvSpPr>
            <a:spLocks noGrp="1"/>
          </p:cNvSpPr>
          <p:nvPr>
            <p:ph type="body" sz="quarter" idx="45" hasCustomPrompt="1"/>
          </p:nvPr>
        </p:nvSpPr>
        <p:spPr>
          <a:xfrm>
            <a:off x="8326776" y="3856809"/>
            <a:ext cx="3676263" cy="228536"/>
          </a:xfrm>
          <a:prstGeom prst="rect">
            <a:avLst/>
          </a:prstGeom>
        </p:spPr>
        <p:txBody>
          <a:bodyPr lIns="0" tIns="0" rIns="0" bIns="0" anchor="ctr" anchorCtr="0">
            <a:noAutofit/>
          </a:bodyPr>
          <a:lstStyle>
            <a:lvl1pPr marL="0" indent="0" algn="l">
              <a:buNone/>
              <a:defRPr sz="1400" b="0" i="0" cap="all" baseline="0">
                <a:solidFill>
                  <a:schemeClr val="bg2"/>
                </a:solidFill>
                <a:latin typeface="Mona Sans Mono" pitchFamily="2" charset="77"/>
                <a:cs typeface="Arial" panose="020B0604020202020204" pitchFamily="34" charset="0"/>
              </a:defRPr>
            </a:lvl1pPr>
            <a:lvl2pPr marL="457017" indent="0">
              <a:buNone/>
              <a:defRPr/>
            </a:lvl2pPr>
            <a:lvl3pPr marL="914034" indent="0">
              <a:buNone/>
              <a:defRPr/>
            </a:lvl3pPr>
            <a:lvl4pPr marL="1371051" indent="0">
              <a:buNone/>
              <a:defRPr/>
            </a:lvl4pPr>
            <a:lvl5pPr marL="1828068" indent="0">
              <a:buNone/>
              <a:defRPr/>
            </a:lvl5pPr>
          </a:lstStyle>
          <a:p>
            <a:pPr lvl="0"/>
            <a:r>
              <a:rPr lang="en-US"/>
              <a:t>Beta / Coming soon</a:t>
            </a:r>
          </a:p>
        </p:txBody>
      </p:sp>
      <p:sp>
        <p:nvSpPr>
          <p:cNvPr id="31" name="Picture Placeholder 17">
            <a:extLst>
              <a:ext uri="{FF2B5EF4-FFF2-40B4-BE49-F238E27FC236}">
                <a16:creationId xmlns:a16="http://schemas.microsoft.com/office/drawing/2014/main" id="{E46D96F4-1674-24FD-1942-9EEC6A304D4D}"/>
              </a:ext>
            </a:extLst>
          </p:cNvPr>
          <p:cNvSpPr>
            <a:spLocks noGrp="1"/>
          </p:cNvSpPr>
          <p:nvPr>
            <p:ph type="pic" sz="quarter" idx="46" hasCustomPrompt="1"/>
          </p:nvPr>
        </p:nvSpPr>
        <p:spPr>
          <a:xfrm>
            <a:off x="8121860" y="0"/>
            <a:ext cx="4070140" cy="3657600"/>
          </a:xfrm>
          <a:prstGeom prst="roundRect">
            <a:avLst>
              <a:gd name="adj" fmla="val 0"/>
            </a:avLst>
          </a:prstGeom>
          <a:noFill/>
          <a:ln>
            <a:noFill/>
          </a:ln>
          <a:effectLst/>
        </p:spPr>
        <p:txBody>
          <a:bodyPr anchor="b"/>
          <a:lstStyle>
            <a:lvl1pPr algn="ctr">
              <a:defRPr sz="1200">
                <a:latin typeface="Mona Sans" pitchFamily="2" charset="77"/>
              </a:defRPr>
            </a:lvl1pPr>
          </a:lstStyle>
          <a:p>
            <a:r>
              <a:rPr lang="en-US"/>
              <a:t>Click to add </a:t>
            </a:r>
            <a:br>
              <a:rPr lang="en-US"/>
            </a:br>
            <a:r>
              <a:rPr lang="en-US" err="1"/>
              <a:t>png</a:t>
            </a:r>
            <a:r>
              <a:rPr lang="en-US"/>
              <a:t> screenshot of UIC</a:t>
            </a:r>
          </a:p>
        </p:txBody>
      </p:sp>
      <p:sp>
        <p:nvSpPr>
          <p:cNvPr id="11" name="Rectangle 10">
            <a:extLst>
              <a:ext uri="{FF2B5EF4-FFF2-40B4-BE49-F238E27FC236}">
                <a16:creationId xmlns:a16="http://schemas.microsoft.com/office/drawing/2014/main" id="{6ECFED61-0236-6830-E78A-899470D8F08B}"/>
              </a:ext>
            </a:extLst>
          </p:cNvPr>
          <p:cNvSpPr/>
          <p:nvPr userDrawn="1"/>
        </p:nvSpPr>
        <p:spPr>
          <a:xfrm rot="16200000">
            <a:off x="613248" y="3419854"/>
            <a:ext cx="6858000" cy="18293"/>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22" name="Rectangle 21">
            <a:extLst>
              <a:ext uri="{FF2B5EF4-FFF2-40B4-BE49-F238E27FC236}">
                <a16:creationId xmlns:a16="http://schemas.microsoft.com/office/drawing/2014/main" id="{5A312473-7A6A-2787-D94B-D07AC44EC650}"/>
              </a:ext>
            </a:extLst>
          </p:cNvPr>
          <p:cNvSpPr/>
          <p:nvPr userDrawn="1"/>
        </p:nvSpPr>
        <p:spPr>
          <a:xfrm rot="16200000">
            <a:off x="4692698" y="3424427"/>
            <a:ext cx="6858000" cy="9146"/>
          </a:xfrm>
          <a:prstGeom prst="rect">
            <a:avLst/>
          </a:prstGeom>
          <a:solidFill>
            <a:srgbClr val="90969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3" name="Text Placeholder 7">
            <a:extLst>
              <a:ext uri="{FF2B5EF4-FFF2-40B4-BE49-F238E27FC236}">
                <a16:creationId xmlns:a16="http://schemas.microsoft.com/office/drawing/2014/main" id="{53EEB1FF-C2B7-8EB1-4744-724634443794}"/>
              </a:ext>
            </a:extLst>
          </p:cNvPr>
          <p:cNvSpPr>
            <a:spLocks noGrp="1"/>
          </p:cNvSpPr>
          <p:nvPr>
            <p:ph type="body" sz="quarter" idx="47" hasCustomPrompt="1"/>
          </p:nvPr>
        </p:nvSpPr>
        <p:spPr>
          <a:xfrm>
            <a:off x="418240" y="820123"/>
            <a:ext cx="3216557" cy="3953764"/>
          </a:xfrm>
          <a:prstGeom prst="rect">
            <a:avLst/>
          </a:prstGeom>
        </p:spPr>
        <p:txBody>
          <a:bodyPr lIns="0" tIns="0" rIns="0" bIns="0"/>
          <a:lstStyle>
            <a:lvl1pPr>
              <a:defRPr sz="4000">
                <a:latin typeface="+mj-lt"/>
              </a:defRPr>
            </a:lvl1pPr>
          </a:lstStyle>
          <a:p>
            <a:pPr lvl="0"/>
            <a:r>
              <a:rPr lang="en-US"/>
              <a:t>A value prop    in sentence case that is 12 words or less</a:t>
            </a:r>
          </a:p>
        </p:txBody>
      </p:sp>
    </p:spTree>
    <p:extLst>
      <p:ext uri="{BB962C8B-B14F-4D97-AF65-F5344CB8AC3E}">
        <p14:creationId xmlns:p14="http://schemas.microsoft.com/office/powerpoint/2010/main" val="2728158191"/>
      </p:ext>
    </p:extLst>
  </p:cSld>
  <p:clrMapOvr>
    <a:masterClrMapping/>
  </p:clrMapOvr>
  <p:transition>
    <p:fade/>
  </p:transition>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Roadmap slide_3 features">
    <p:bg>
      <p:bgPr>
        <a:solidFill>
          <a:srgbClr val="101411"/>
        </a:solidFill>
        <a:effectLst/>
      </p:bgPr>
    </p:bg>
    <p:spTree>
      <p:nvGrpSpPr>
        <p:cNvPr id="1" name=""/>
        <p:cNvGrpSpPr/>
        <p:nvPr/>
      </p:nvGrpSpPr>
      <p:grpSpPr>
        <a:xfrm>
          <a:off x="0" y="0"/>
          <a:ext cx="0" cy="0"/>
          <a:chOff x="0" y="0"/>
          <a:chExt cx="0" cy="0"/>
        </a:xfrm>
      </p:grpSpPr>
      <p:pic>
        <p:nvPicPr>
          <p:cNvPr id="26" name="Picture 25">
            <a:extLst>
              <a:ext uri="{FF2B5EF4-FFF2-40B4-BE49-F238E27FC236}">
                <a16:creationId xmlns:a16="http://schemas.microsoft.com/office/drawing/2014/main" id="{E0847312-12CA-8F39-AA6F-6ADB6D54C29B}"/>
              </a:ext>
            </a:extLst>
          </p:cNvPr>
          <p:cNvPicPr>
            <a:picLocks noChangeAspect="1"/>
          </p:cNvPicPr>
          <p:nvPr userDrawn="1"/>
        </p:nvPicPr>
        <p:blipFill>
          <a:blip r:embed="rId2"/>
          <a:srcRect l="11062" r="11062"/>
          <a:stretch/>
        </p:blipFill>
        <p:spPr>
          <a:xfrm>
            <a:off x="0" y="1643034"/>
            <a:ext cx="4052597" cy="2926405"/>
          </a:xfrm>
          <a:prstGeom prst="roundRect">
            <a:avLst>
              <a:gd name="adj" fmla="val 0"/>
            </a:avLst>
          </a:prstGeom>
          <a:noFill/>
          <a:ln>
            <a:noFill/>
          </a:ln>
        </p:spPr>
      </p:pic>
      <p:pic>
        <p:nvPicPr>
          <p:cNvPr id="42" name="Picture 41">
            <a:extLst>
              <a:ext uri="{FF2B5EF4-FFF2-40B4-BE49-F238E27FC236}">
                <a16:creationId xmlns:a16="http://schemas.microsoft.com/office/drawing/2014/main" id="{2D86813C-723F-2AAB-C542-CA738940D3CC}"/>
              </a:ext>
            </a:extLst>
          </p:cNvPr>
          <p:cNvPicPr>
            <a:picLocks noChangeAspect="1"/>
          </p:cNvPicPr>
          <p:nvPr userDrawn="1"/>
        </p:nvPicPr>
        <p:blipFill>
          <a:blip r:embed="rId2"/>
          <a:srcRect l="10734" r="10734"/>
          <a:stretch/>
        </p:blipFill>
        <p:spPr>
          <a:xfrm>
            <a:off x="4052660" y="1643034"/>
            <a:ext cx="4086678" cy="2926405"/>
          </a:xfrm>
          <a:prstGeom prst="roundRect">
            <a:avLst>
              <a:gd name="adj" fmla="val 0"/>
            </a:avLst>
          </a:prstGeom>
          <a:noFill/>
          <a:ln>
            <a:noFill/>
          </a:ln>
        </p:spPr>
      </p:pic>
      <p:pic>
        <p:nvPicPr>
          <p:cNvPr id="43" name="Picture 42">
            <a:extLst>
              <a:ext uri="{FF2B5EF4-FFF2-40B4-BE49-F238E27FC236}">
                <a16:creationId xmlns:a16="http://schemas.microsoft.com/office/drawing/2014/main" id="{6AD17D1C-96CB-E045-494D-28BE8A143F9C}"/>
              </a:ext>
            </a:extLst>
          </p:cNvPr>
          <p:cNvPicPr>
            <a:picLocks noChangeAspect="1"/>
          </p:cNvPicPr>
          <p:nvPr userDrawn="1"/>
        </p:nvPicPr>
        <p:blipFill>
          <a:blip r:embed="rId2"/>
          <a:srcRect l="11111" r="11111"/>
          <a:stretch/>
        </p:blipFill>
        <p:spPr>
          <a:xfrm>
            <a:off x="8144580" y="1643034"/>
            <a:ext cx="4047420" cy="2926405"/>
          </a:xfrm>
          <a:prstGeom prst="roundRect">
            <a:avLst>
              <a:gd name="adj" fmla="val 0"/>
            </a:avLst>
          </a:prstGeom>
          <a:noFill/>
          <a:ln>
            <a:noFill/>
          </a:ln>
        </p:spPr>
      </p:pic>
      <p:sp>
        <p:nvSpPr>
          <p:cNvPr id="2" name="Rectangle 1">
            <a:extLst>
              <a:ext uri="{FF2B5EF4-FFF2-40B4-BE49-F238E27FC236}">
                <a16:creationId xmlns:a16="http://schemas.microsoft.com/office/drawing/2014/main" id="{B18D77D3-DF7D-EE7C-7AE3-D2BF0934CB3F}"/>
              </a:ext>
            </a:extLst>
          </p:cNvPr>
          <p:cNvSpPr/>
          <p:nvPr userDrawn="1"/>
        </p:nvSpPr>
        <p:spPr>
          <a:xfrm>
            <a:off x="-64" y="1624745"/>
            <a:ext cx="12192127" cy="18288"/>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3" name="Text Placeholder 23">
            <a:extLst>
              <a:ext uri="{FF2B5EF4-FFF2-40B4-BE49-F238E27FC236}">
                <a16:creationId xmlns:a16="http://schemas.microsoft.com/office/drawing/2014/main" id="{DAE2A4A7-43BA-83E1-35C9-AF7736C4A39E}"/>
              </a:ext>
            </a:extLst>
          </p:cNvPr>
          <p:cNvSpPr>
            <a:spLocks noGrp="1"/>
          </p:cNvSpPr>
          <p:nvPr>
            <p:ph type="body" sz="quarter" idx="35" hasCustomPrompt="1"/>
          </p:nvPr>
        </p:nvSpPr>
        <p:spPr>
          <a:xfrm>
            <a:off x="401141" y="261001"/>
            <a:ext cx="11411348" cy="448550"/>
          </a:xfrm>
          <a:prstGeom prst="rect">
            <a:avLst/>
          </a:prstGeom>
        </p:spPr>
        <p:txBody>
          <a:bodyPr lIns="0" tIns="0" rIns="0" bIns="0" anchor="ctr" anchorCtr="0">
            <a:noAutofit/>
          </a:bodyPr>
          <a:lstStyle>
            <a:lvl1pPr marL="0" indent="0" algn="l">
              <a:buNone/>
              <a:defRPr sz="1400" b="0" i="0" cap="all" baseline="0">
                <a:solidFill>
                  <a:schemeClr val="bg2"/>
                </a:solidFill>
                <a:latin typeface="Mona Sans Mono" pitchFamily="2" charset="77"/>
                <a:cs typeface="Mona Sans Mono" pitchFamily="2" charset="77"/>
              </a:defRPr>
            </a:lvl1pPr>
            <a:lvl2pPr marL="457017" indent="0">
              <a:buNone/>
              <a:defRPr/>
            </a:lvl2pPr>
            <a:lvl3pPr marL="914034" indent="0">
              <a:buNone/>
              <a:defRPr/>
            </a:lvl3pPr>
            <a:lvl4pPr marL="1371051" indent="0">
              <a:buNone/>
              <a:defRPr/>
            </a:lvl4pPr>
            <a:lvl5pPr marL="1828068" indent="0">
              <a:buNone/>
              <a:defRPr/>
            </a:lvl5pPr>
          </a:lstStyle>
          <a:p>
            <a:pPr lvl="0"/>
            <a:r>
              <a:rPr lang="en-US"/>
              <a:t>Optional header</a:t>
            </a:r>
          </a:p>
        </p:txBody>
      </p:sp>
      <p:sp>
        <p:nvSpPr>
          <p:cNvPr id="7" name="Text Placeholder 23">
            <a:extLst>
              <a:ext uri="{FF2B5EF4-FFF2-40B4-BE49-F238E27FC236}">
                <a16:creationId xmlns:a16="http://schemas.microsoft.com/office/drawing/2014/main" id="{8583063B-551E-0136-37C6-776A6A57B3EE}"/>
              </a:ext>
            </a:extLst>
          </p:cNvPr>
          <p:cNvSpPr>
            <a:spLocks noGrp="1"/>
          </p:cNvSpPr>
          <p:nvPr>
            <p:ph type="body" sz="quarter" idx="36" hasCustomPrompt="1"/>
          </p:nvPr>
        </p:nvSpPr>
        <p:spPr>
          <a:xfrm>
            <a:off x="401141" y="789645"/>
            <a:ext cx="11411349" cy="520339"/>
          </a:xfrm>
          <a:prstGeom prst="rect">
            <a:avLst/>
          </a:prstGeom>
        </p:spPr>
        <p:txBody>
          <a:bodyPr lIns="0" tIns="0" rIns="0" bIns="0" anchor="ctr" anchorCtr="0">
            <a:noAutofit/>
          </a:bodyPr>
          <a:lstStyle>
            <a:lvl1pPr marL="0" indent="0" algn="l">
              <a:lnSpc>
                <a:spcPct val="100000"/>
              </a:lnSpc>
              <a:buNone/>
              <a:defRPr sz="4000" b="0" i="0">
                <a:latin typeface="Mona Sans Display" pitchFamily="2" charset="77"/>
                <a:cs typeface="Mona Sans Display" pitchFamily="2" charset="77"/>
              </a:defRPr>
            </a:lvl1pPr>
            <a:lvl2pPr marL="457017" indent="0">
              <a:buNone/>
              <a:defRPr/>
            </a:lvl2pPr>
            <a:lvl3pPr marL="914034" indent="0">
              <a:buNone/>
              <a:defRPr/>
            </a:lvl3pPr>
            <a:lvl4pPr marL="1371051" indent="0">
              <a:buNone/>
              <a:defRPr/>
            </a:lvl4pPr>
            <a:lvl5pPr marL="1828068" indent="0">
              <a:buNone/>
              <a:defRPr/>
            </a:lvl5pPr>
          </a:lstStyle>
          <a:p>
            <a:pPr lvl="0"/>
            <a:r>
              <a:rPr lang="en-US"/>
              <a:t>Title should be 10 words or less</a:t>
            </a:r>
          </a:p>
        </p:txBody>
      </p:sp>
      <p:sp>
        <p:nvSpPr>
          <p:cNvPr id="27" name="Picture Placeholder 17">
            <a:extLst>
              <a:ext uri="{FF2B5EF4-FFF2-40B4-BE49-F238E27FC236}">
                <a16:creationId xmlns:a16="http://schemas.microsoft.com/office/drawing/2014/main" id="{86A42130-1691-8EF0-A132-4D8D89F0B4D2}"/>
              </a:ext>
            </a:extLst>
          </p:cNvPr>
          <p:cNvSpPr>
            <a:spLocks noGrp="1"/>
          </p:cNvSpPr>
          <p:nvPr>
            <p:ph type="pic" sz="quarter" idx="39" hasCustomPrompt="1"/>
          </p:nvPr>
        </p:nvSpPr>
        <p:spPr>
          <a:xfrm>
            <a:off x="0" y="1660783"/>
            <a:ext cx="4052597" cy="2926407"/>
          </a:xfrm>
          <a:prstGeom prst="roundRect">
            <a:avLst>
              <a:gd name="adj" fmla="val 0"/>
            </a:avLst>
          </a:prstGeom>
          <a:noFill/>
          <a:ln>
            <a:noFill/>
          </a:ln>
          <a:effectLst/>
        </p:spPr>
        <p:txBody>
          <a:bodyPr anchor="b"/>
          <a:lstStyle>
            <a:lvl1pPr algn="ctr">
              <a:defRPr sz="1200">
                <a:latin typeface="Mona Sans" pitchFamily="2" charset="77"/>
              </a:defRPr>
            </a:lvl1pPr>
          </a:lstStyle>
          <a:p>
            <a:r>
              <a:rPr lang="en-US"/>
              <a:t>Click to add </a:t>
            </a:r>
            <a:br>
              <a:rPr lang="en-US"/>
            </a:br>
            <a:r>
              <a:rPr lang="en-US" err="1"/>
              <a:t>png</a:t>
            </a:r>
            <a:r>
              <a:rPr lang="en-US"/>
              <a:t> screenshot of UIC</a:t>
            </a:r>
          </a:p>
        </p:txBody>
      </p:sp>
      <p:sp>
        <p:nvSpPr>
          <p:cNvPr id="28" name="Text Placeholder 23">
            <a:extLst>
              <a:ext uri="{FF2B5EF4-FFF2-40B4-BE49-F238E27FC236}">
                <a16:creationId xmlns:a16="http://schemas.microsoft.com/office/drawing/2014/main" id="{576BED89-B97F-616B-3513-F2A30485F93B}"/>
              </a:ext>
            </a:extLst>
          </p:cNvPr>
          <p:cNvSpPr>
            <a:spLocks noGrp="1"/>
          </p:cNvSpPr>
          <p:nvPr>
            <p:ph type="body" sz="quarter" idx="32" hasCustomPrompt="1"/>
          </p:nvPr>
        </p:nvSpPr>
        <p:spPr>
          <a:xfrm>
            <a:off x="400529" y="4986367"/>
            <a:ext cx="3259331" cy="457200"/>
          </a:xfrm>
          <a:prstGeom prst="rect">
            <a:avLst/>
          </a:prstGeom>
        </p:spPr>
        <p:txBody>
          <a:bodyPr lIns="0" tIns="0" rIns="0" bIns="0" anchor="b" anchorCtr="0">
            <a:noAutofit/>
          </a:bodyPr>
          <a:lstStyle>
            <a:lvl1pPr marL="0" indent="0" algn="l">
              <a:buNone/>
              <a:defRPr sz="2400" b="0" i="0">
                <a:latin typeface="Mona Sans Display" pitchFamily="2" charset="77"/>
                <a:cs typeface="Mona Sans Display" pitchFamily="2" charset="77"/>
              </a:defRPr>
            </a:lvl1pPr>
            <a:lvl2pPr marL="457017" indent="0">
              <a:buNone/>
              <a:defRPr/>
            </a:lvl2pPr>
            <a:lvl3pPr marL="914034" indent="0">
              <a:buNone/>
              <a:defRPr/>
            </a:lvl3pPr>
            <a:lvl4pPr marL="1371051" indent="0">
              <a:buNone/>
              <a:defRPr/>
            </a:lvl4pPr>
            <a:lvl5pPr marL="1828068" indent="0">
              <a:buNone/>
              <a:defRPr/>
            </a:lvl5pPr>
          </a:lstStyle>
          <a:p>
            <a:pPr lvl="0"/>
            <a:r>
              <a:rPr lang="en-US"/>
              <a:t>New feature/tool</a:t>
            </a:r>
          </a:p>
        </p:txBody>
      </p:sp>
      <p:sp>
        <p:nvSpPr>
          <p:cNvPr id="29" name="Text Placeholder 23">
            <a:extLst>
              <a:ext uri="{FF2B5EF4-FFF2-40B4-BE49-F238E27FC236}">
                <a16:creationId xmlns:a16="http://schemas.microsoft.com/office/drawing/2014/main" id="{A7D7130F-501F-F3C1-83F6-1673E21F39CD}"/>
              </a:ext>
            </a:extLst>
          </p:cNvPr>
          <p:cNvSpPr>
            <a:spLocks noGrp="1"/>
          </p:cNvSpPr>
          <p:nvPr>
            <p:ph type="body" sz="quarter" idx="33" hasCustomPrompt="1"/>
          </p:nvPr>
        </p:nvSpPr>
        <p:spPr>
          <a:xfrm>
            <a:off x="400530" y="6066121"/>
            <a:ext cx="3259330" cy="600424"/>
          </a:xfrm>
          <a:prstGeom prst="rect">
            <a:avLst/>
          </a:prstGeom>
        </p:spPr>
        <p:txBody>
          <a:bodyPr lIns="0" tIns="0" rIns="0" bIns="0" anchor="b">
            <a:noAutofit/>
          </a:bodyPr>
          <a:lstStyle>
            <a:lvl1pPr marL="0" indent="0" algn="l">
              <a:buNone/>
              <a:defRPr sz="1600" b="0" i="0">
                <a:solidFill>
                  <a:schemeClr val="bg2"/>
                </a:solidFill>
                <a:latin typeface="Mona Sans" pitchFamily="2" charset="77"/>
                <a:cs typeface="Mona Sans" pitchFamily="2" charset="77"/>
              </a:defRPr>
            </a:lvl1pPr>
            <a:lvl2pPr marL="457017" indent="0">
              <a:buNone/>
              <a:defRPr/>
            </a:lvl2pPr>
            <a:lvl3pPr marL="914034" indent="0">
              <a:buNone/>
              <a:defRPr/>
            </a:lvl3pPr>
            <a:lvl4pPr marL="1371051" indent="0">
              <a:buNone/>
              <a:defRPr/>
            </a:lvl4pPr>
            <a:lvl5pPr marL="1828068" indent="0">
              <a:buNone/>
              <a:defRPr/>
            </a:lvl5pPr>
          </a:lstStyle>
          <a:p>
            <a:pPr lvl="0"/>
            <a:r>
              <a:rPr lang="en-US"/>
              <a:t>Keep your description under three lines of text</a:t>
            </a:r>
          </a:p>
        </p:txBody>
      </p:sp>
      <p:sp>
        <p:nvSpPr>
          <p:cNvPr id="30" name="Text Placeholder 23">
            <a:extLst>
              <a:ext uri="{FF2B5EF4-FFF2-40B4-BE49-F238E27FC236}">
                <a16:creationId xmlns:a16="http://schemas.microsoft.com/office/drawing/2014/main" id="{FE5D7148-4C97-DED7-8FA3-92FE8019279E}"/>
              </a:ext>
            </a:extLst>
          </p:cNvPr>
          <p:cNvSpPr>
            <a:spLocks noGrp="1"/>
          </p:cNvSpPr>
          <p:nvPr>
            <p:ph type="body" sz="quarter" idx="42" hasCustomPrompt="1"/>
          </p:nvPr>
        </p:nvSpPr>
        <p:spPr>
          <a:xfrm>
            <a:off x="400530" y="4740082"/>
            <a:ext cx="3259330" cy="228536"/>
          </a:xfrm>
          <a:prstGeom prst="rect">
            <a:avLst/>
          </a:prstGeom>
        </p:spPr>
        <p:txBody>
          <a:bodyPr lIns="0" tIns="0" rIns="0" bIns="0" anchor="ctr" anchorCtr="0">
            <a:noAutofit/>
          </a:bodyPr>
          <a:lstStyle>
            <a:lvl1pPr marL="0" indent="0" algn="l">
              <a:buNone/>
              <a:defRPr sz="1400" b="0" i="0" cap="all" baseline="0">
                <a:solidFill>
                  <a:schemeClr val="bg2"/>
                </a:solidFill>
                <a:latin typeface="Mona Sans Mono" pitchFamily="2" charset="77"/>
                <a:cs typeface="Arial" panose="020B0604020202020204" pitchFamily="34" charset="0"/>
              </a:defRPr>
            </a:lvl1pPr>
            <a:lvl2pPr marL="457017" indent="0">
              <a:buNone/>
              <a:defRPr/>
            </a:lvl2pPr>
            <a:lvl3pPr marL="914034" indent="0">
              <a:buNone/>
              <a:defRPr/>
            </a:lvl3pPr>
            <a:lvl4pPr marL="1371051" indent="0">
              <a:buNone/>
              <a:defRPr/>
            </a:lvl4pPr>
            <a:lvl5pPr marL="1828068" indent="0">
              <a:buNone/>
              <a:defRPr/>
            </a:lvl5pPr>
          </a:lstStyle>
          <a:p>
            <a:pPr lvl="0"/>
            <a:r>
              <a:rPr lang="en-US"/>
              <a:t>Beta / Coming soon</a:t>
            </a:r>
          </a:p>
        </p:txBody>
      </p:sp>
      <p:sp>
        <p:nvSpPr>
          <p:cNvPr id="33" name="Rectangle 32">
            <a:extLst>
              <a:ext uri="{FF2B5EF4-FFF2-40B4-BE49-F238E27FC236}">
                <a16:creationId xmlns:a16="http://schemas.microsoft.com/office/drawing/2014/main" id="{BDE3714C-57B5-8211-2899-D6A9F0EDAECD}"/>
              </a:ext>
            </a:extLst>
          </p:cNvPr>
          <p:cNvSpPr/>
          <p:nvPr userDrawn="1"/>
        </p:nvSpPr>
        <p:spPr>
          <a:xfrm rot="16200000">
            <a:off x="5522041" y="4245943"/>
            <a:ext cx="5214968" cy="9146"/>
          </a:xfrm>
          <a:prstGeom prst="rect">
            <a:avLst/>
          </a:prstGeom>
          <a:solidFill>
            <a:srgbClr val="90969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34" name="Rectangle 33">
            <a:extLst>
              <a:ext uri="{FF2B5EF4-FFF2-40B4-BE49-F238E27FC236}">
                <a16:creationId xmlns:a16="http://schemas.microsoft.com/office/drawing/2014/main" id="{ABF0C1D3-CFBC-CD01-B646-A888B1B50BA4}"/>
              </a:ext>
            </a:extLst>
          </p:cNvPr>
          <p:cNvSpPr/>
          <p:nvPr userDrawn="1"/>
        </p:nvSpPr>
        <p:spPr>
          <a:xfrm rot="16200000">
            <a:off x="1454992" y="4245943"/>
            <a:ext cx="5214968" cy="9146"/>
          </a:xfrm>
          <a:prstGeom prst="rect">
            <a:avLst/>
          </a:prstGeom>
          <a:solidFill>
            <a:srgbClr val="90969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36" name="Text Placeholder 23">
            <a:extLst>
              <a:ext uri="{FF2B5EF4-FFF2-40B4-BE49-F238E27FC236}">
                <a16:creationId xmlns:a16="http://schemas.microsoft.com/office/drawing/2014/main" id="{848A06DA-8380-2B7D-6D53-21015887557C}"/>
              </a:ext>
            </a:extLst>
          </p:cNvPr>
          <p:cNvSpPr>
            <a:spLocks noGrp="1"/>
          </p:cNvSpPr>
          <p:nvPr userDrawn="1">
            <p:ph type="body" sz="quarter" idx="47" hasCustomPrompt="1"/>
          </p:nvPr>
        </p:nvSpPr>
        <p:spPr>
          <a:xfrm>
            <a:off x="4466334" y="4986367"/>
            <a:ext cx="3259331" cy="457200"/>
          </a:xfrm>
          <a:prstGeom prst="rect">
            <a:avLst/>
          </a:prstGeom>
        </p:spPr>
        <p:txBody>
          <a:bodyPr lIns="0" tIns="0" rIns="0" bIns="0" anchor="b" anchorCtr="0">
            <a:noAutofit/>
          </a:bodyPr>
          <a:lstStyle>
            <a:lvl1pPr marL="0" indent="0" algn="l">
              <a:buNone/>
              <a:defRPr sz="2400" b="0" i="0">
                <a:latin typeface="Mona Sans Display" pitchFamily="2" charset="77"/>
                <a:cs typeface="Mona Sans Display" pitchFamily="2" charset="77"/>
              </a:defRPr>
            </a:lvl1pPr>
            <a:lvl2pPr marL="457017" indent="0">
              <a:buNone/>
              <a:defRPr/>
            </a:lvl2pPr>
            <a:lvl3pPr marL="914034" indent="0">
              <a:buNone/>
              <a:defRPr/>
            </a:lvl3pPr>
            <a:lvl4pPr marL="1371051" indent="0">
              <a:buNone/>
              <a:defRPr/>
            </a:lvl4pPr>
            <a:lvl5pPr marL="1828068" indent="0">
              <a:buNone/>
              <a:defRPr/>
            </a:lvl5pPr>
          </a:lstStyle>
          <a:p>
            <a:pPr lvl="0"/>
            <a:r>
              <a:rPr lang="en-US"/>
              <a:t>New feature/tool</a:t>
            </a:r>
          </a:p>
        </p:txBody>
      </p:sp>
      <p:sp>
        <p:nvSpPr>
          <p:cNvPr id="37" name="Text Placeholder 23">
            <a:extLst>
              <a:ext uri="{FF2B5EF4-FFF2-40B4-BE49-F238E27FC236}">
                <a16:creationId xmlns:a16="http://schemas.microsoft.com/office/drawing/2014/main" id="{E497D4C9-705A-6337-6475-7829FA30697F}"/>
              </a:ext>
            </a:extLst>
          </p:cNvPr>
          <p:cNvSpPr>
            <a:spLocks noGrp="1"/>
          </p:cNvSpPr>
          <p:nvPr userDrawn="1">
            <p:ph type="body" sz="quarter" idx="48" hasCustomPrompt="1"/>
          </p:nvPr>
        </p:nvSpPr>
        <p:spPr>
          <a:xfrm>
            <a:off x="4466336" y="6066121"/>
            <a:ext cx="3259330" cy="600424"/>
          </a:xfrm>
          <a:prstGeom prst="rect">
            <a:avLst/>
          </a:prstGeom>
        </p:spPr>
        <p:txBody>
          <a:bodyPr lIns="0" tIns="0" rIns="0" bIns="0" anchor="b">
            <a:noAutofit/>
          </a:bodyPr>
          <a:lstStyle>
            <a:lvl1pPr marL="0" indent="0" algn="l">
              <a:buNone/>
              <a:defRPr sz="1600" b="0" i="0">
                <a:solidFill>
                  <a:schemeClr val="bg2"/>
                </a:solidFill>
                <a:latin typeface="Mona Sans" pitchFamily="2" charset="77"/>
                <a:cs typeface="Mona Sans" pitchFamily="2" charset="77"/>
              </a:defRPr>
            </a:lvl1pPr>
            <a:lvl2pPr marL="457017" indent="0">
              <a:buNone/>
              <a:defRPr/>
            </a:lvl2pPr>
            <a:lvl3pPr marL="914034" indent="0">
              <a:buNone/>
              <a:defRPr/>
            </a:lvl3pPr>
            <a:lvl4pPr marL="1371051" indent="0">
              <a:buNone/>
              <a:defRPr/>
            </a:lvl4pPr>
            <a:lvl5pPr marL="1828068" indent="0">
              <a:buNone/>
              <a:defRPr/>
            </a:lvl5pPr>
          </a:lstStyle>
          <a:p>
            <a:pPr lvl="0"/>
            <a:r>
              <a:rPr lang="en-US"/>
              <a:t>Keep your description under three lines of text</a:t>
            </a:r>
          </a:p>
        </p:txBody>
      </p:sp>
      <p:sp>
        <p:nvSpPr>
          <p:cNvPr id="38" name="Text Placeholder 23">
            <a:extLst>
              <a:ext uri="{FF2B5EF4-FFF2-40B4-BE49-F238E27FC236}">
                <a16:creationId xmlns:a16="http://schemas.microsoft.com/office/drawing/2014/main" id="{CBEF5523-1A00-D786-4BAF-5534913A506F}"/>
              </a:ext>
            </a:extLst>
          </p:cNvPr>
          <p:cNvSpPr>
            <a:spLocks noGrp="1"/>
          </p:cNvSpPr>
          <p:nvPr userDrawn="1">
            <p:ph type="body" sz="quarter" idx="49" hasCustomPrompt="1"/>
          </p:nvPr>
        </p:nvSpPr>
        <p:spPr>
          <a:xfrm>
            <a:off x="4466336" y="4740082"/>
            <a:ext cx="3259330" cy="228536"/>
          </a:xfrm>
          <a:prstGeom prst="rect">
            <a:avLst/>
          </a:prstGeom>
        </p:spPr>
        <p:txBody>
          <a:bodyPr lIns="0" tIns="0" rIns="0" bIns="0" anchor="ctr" anchorCtr="0">
            <a:noAutofit/>
          </a:bodyPr>
          <a:lstStyle>
            <a:lvl1pPr marL="0" indent="0" algn="l">
              <a:buNone/>
              <a:defRPr sz="1400" b="0" i="0" cap="all" baseline="0">
                <a:solidFill>
                  <a:schemeClr val="bg2"/>
                </a:solidFill>
                <a:latin typeface="Mona Sans Mono" pitchFamily="2" charset="77"/>
                <a:cs typeface="Arial" panose="020B0604020202020204" pitchFamily="34" charset="0"/>
              </a:defRPr>
            </a:lvl1pPr>
            <a:lvl2pPr marL="457017" indent="0">
              <a:buNone/>
              <a:defRPr/>
            </a:lvl2pPr>
            <a:lvl3pPr marL="914034" indent="0">
              <a:buNone/>
              <a:defRPr/>
            </a:lvl3pPr>
            <a:lvl4pPr marL="1371051" indent="0">
              <a:buNone/>
              <a:defRPr/>
            </a:lvl4pPr>
            <a:lvl5pPr marL="1828068" indent="0">
              <a:buNone/>
              <a:defRPr/>
            </a:lvl5pPr>
          </a:lstStyle>
          <a:p>
            <a:pPr lvl="0"/>
            <a:r>
              <a:rPr lang="en-US"/>
              <a:t>Beta / Coming soon</a:t>
            </a:r>
          </a:p>
        </p:txBody>
      </p:sp>
      <p:sp>
        <p:nvSpPr>
          <p:cNvPr id="39" name="Text Placeholder 23">
            <a:extLst>
              <a:ext uri="{FF2B5EF4-FFF2-40B4-BE49-F238E27FC236}">
                <a16:creationId xmlns:a16="http://schemas.microsoft.com/office/drawing/2014/main" id="{D9035FCD-D750-E381-696D-0B5A31A10FC6}"/>
              </a:ext>
            </a:extLst>
          </p:cNvPr>
          <p:cNvSpPr>
            <a:spLocks noGrp="1"/>
          </p:cNvSpPr>
          <p:nvPr userDrawn="1">
            <p:ph type="body" sz="quarter" idx="50" hasCustomPrompt="1"/>
          </p:nvPr>
        </p:nvSpPr>
        <p:spPr>
          <a:xfrm>
            <a:off x="8519948" y="4986367"/>
            <a:ext cx="3259331" cy="457200"/>
          </a:xfrm>
          <a:prstGeom prst="rect">
            <a:avLst/>
          </a:prstGeom>
        </p:spPr>
        <p:txBody>
          <a:bodyPr lIns="0" tIns="0" rIns="0" bIns="0" anchor="b" anchorCtr="0">
            <a:noAutofit/>
          </a:bodyPr>
          <a:lstStyle>
            <a:lvl1pPr marL="0" indent="0" algn="l">
              <a:buNone/>
              <a:defRPr sz="2400" b="0" i="0">
                <a:latin typeface="Mona Sans Display" pitchFamily="2" charset="77"/>
                <a:cs typeface="Mona Sans Display" pitchFamily="2" charset="77"/>
              </a:defRPr>
            </a:lvl1pPr>
            <a:lvl2pPr marL="457017" indent="0">
              <a:buNone/>
              <a:defRPr/>
            </a:lvl2pPr>
            <a:lvl3pPr marL="914034" indent="0">
              <a:buNone/>
              <a:defRPr/>
            </a:lvl3pPr>
            <a:lvl4pPr marL="1371051" indent="0">
              <a:buNone/>
              <a:defRPr/>
            </a:lvl4pPr>
            <a:lvl5pPr marL="1828068" indent="0">
              <a:buNone/>
              <a:defRPr/>
            </a:lvl5pPr>
          </a:lstStyle>
          <a:p>
            <a:pPr lvl="0"/>
            <a:r>
              <a:rPr lang="en-US"/>
              <a:t>New feature/tool</a:t>
            </a:r>
          </a:p>
        </p:txBody>
      </p:sp>
      <p:sp>
        <p:nvSpPr>
          <p:cNvPr id="40" name="Text Placeholder 23">
            <a:extLst>
              <a:ext uri="{FF2B5EF4-FFF2-40B4-BE49-F238E27FC236}">
                <a16:creationId xmlns:a16="http://schemas.microsoft.com/office/drawing/2014/main" id="{21603BFE-F5E6-B35A-67AD-751CACD1074F}"/>
              </a:ext>
            </a:extLst>
          </p:cNvPr>
          <p:cNvSpPr>
            <a:spLocks noGrp="1"/>
          </p:cNvSpPr>
          <p:nvPr userDrawn="1">
            <p:ph type="body" sz="quarter" idx="51" hasCustomPrompt="1"/>
          </p:nvPr>
        </p:nvSpPr>
        <p:spPr>
          <a:xfrm>
            <a:off x="8519948" y="6066121"/>
            <a:ext cx="3259330" cy="600424"/>
          </a:xfrm>
          <a:prstGeom prst="rect">
            <a:avLst/>
          </a:prstGeom>
        </p:spPr>
        <p:txBody>
          <a:bodyPr lIns="0" tIns="0" rIns="0" bIns="0" anchor="b">
            <a:noAutofit/>
          </a:bodyPr>
          <a:lstStyle>
            <a:lvl1pPr marL="0" indent="0" algn="l">
              <a:buNone/>
              <a:defRPr sz="1600" b="0" i="0">
                <a:solidFill>
                  <a:schemeClr val="bg2"/>
                </a:solidFill>
                <a:latin typeface="Mona Sans" pitchFamily="2" charset="77"/>
                <a:cs typeface="Mona Sans" pitchFamily="2" charset="77"/>
              </a:defRPr>
            </a:lvl1pPr>
            <a:lvl2pPr marL="457017" indent="0">
              <a:buNone/>
              <a:defRPr/>
            </a:lvl2pPr>
            <a:lvl3pPr marL="914034" indent="0">
              <a:buNone/>
              <a:defRPr/>
            </a:lvl3pPr>
            <a:lvl4pPr marL="1371051" indent="0">
              <a:buNone/>
              <a:defRPr/>
            </a:lvl4pPr>
            <a:lvl5pPr marL="1828068" indent="0">
              <a:buNone/>
              <a:defRPr/>
            </a:lvl5pPr>
          </a:lstStyle>
          <a:p>
            <a:pPr lvl="0"/>
            <a:r>
              <a:rPr lang="en-US"/>
              <a:t>Keep your description under three lines of text</a:t>
            </a:r>
          </a:p>
        </p:txBody>
      </p:sp>
      <p:sp>
        <p:nvSpPr>
          <p:cNvPr id="41" name="Text Placeholder 23">
            <a:extLst>
              <a:ext uri="{FF2B5EF4-FFF2-40B4-BE49-F238E27FC236}">
                <a16:creationId xmlns:a16="http://schemas.microsoft.com/office/drawing/2014/main" id="{158A3786-2B9F-95F3-C340-FB8C9993E4F9}"/>
              </a:ext>
            </a:extLst>
          </p:cNvPr>
          <p:cNvSpPr>
            <a:spLocks noGrp="1"/>
          </p:cNvSpPr>
          <p:nvPr userDrawn="1">
            <p:ph type="body" sz="quarter" idx="52" hasCustomPrompt="1"/>
          </p:nvPr>
        </p:nvSpPr>
        <p:spPr>
          <a:xfrm>
            <a:off x="8519948" y="4740082"/>
            <a:ext cx="3259330" cy="228536"/>
          </a:xfrm>
          <a:prstGeom prst="rect">
            <a:avLst/>
          </a:prstGeom>
        </p:spPr>
        <p:txBody>
          <a:bodyPr lIns="0" tIns="0" rIns="0" bIns="0" anchor="ctr" anchorCtr="0">
            <a:noAutofit/>
          </a:bodyPr>
          <a:lstStyle>
            <a:lvl1pPr marL="0" indent="0" algn="l">
              <a:buNone/>
              <a:defRPr sz="1400" b="0" i="0" cap="all" baseline="0">
                <a:solidFill>
                  <a:schemeClr val="bg2"/>
                </a:solidFill>
                <a:latin typeface="Mona Sans Mono" pitchFamily="2" charset="77"/>
                <a:cs typeface="Arial" panose="020B0604020202020204" pitchFamily="34" charset="0"/>
              </a:defRPr>
            </a:lvl1pPr>
            <a:lvl2pPr marL="457017" indent="0">
              <a:buNone/>
              <a:defRPr/>
            </a:lvl2pPr>
            <a:lvl3pPr marL="914034" indent="0">
              <a:buNone/>
              <a:defRPr/>
            </a:lvl3pPr>
            <a:lvl4pPr marL="1371051" indent="0">
              <a:buNone/>
              <a:defRPr/>
            </a:lvl4pPr>
            <a:lvl5pPr marL="1828068" indent="0">
              <a:buNone/>
              <a:defRPr/>
            </a:lvl5pPr>
          </a:lstStyle>
          <a:p>
            <a:pPr lvl="0"/>
            <a:r>
              <a:rPr lang="en-US"/>
              <a:t>Beta / Coming soon</a:t>
            </a:r>
          </a:p>
        </p:txBody>
      </p:sp>
      <p:sp>
        <p:nvSpPr>
          <p:cNvPr id="45" name="Picture Placeholder 17">
            <a:extLst>
              <a:ext uri="{FF2B5EF4-FFF2-40B4-BE49-F238E27FC236}">
                <a16:creationId xmlns:a16="http://schemas.microsoft.com/office/drawing/2014/main" id="{5063B618-0C13-D8CA-44DA-A033A973C943}"/>
              </a:ext>
            </a:extLst>
          </p:cNvPr>
          <p:cNvSpPr>
            <a:spLocks noGrp="1"/>
          </p:cNvSpPr>
          <p:nvPr>
            <p:ph type="pic" sz="quarter" idx="53" hasCustomPrompt="1"/>
          </p:nvPr>
        </p:nvSpPr>
        <p:spPr>
          <a:xfrm>
            <a:off x="4069701" y="1660783"/>
            <a:ext cx="4052597" cy="2926407"/>
          </a:xfrm>
          <a:prstGeom prst="roundRect">
            <a:avLst>
              <a:gd name="adj" fmla="val 0"/>
            </a:avLst>
          </a:prstGeom>
          <a:noFill/>
          <a:ln>
            <a:noFill/>
          </a:ln>
          <a:effectLst/>
        </p:spPr>
        <p:txBody>
          <a:bodyPr anchor="b"/>
          <a:lstStyle>
            <a:lvl1pPr algn="ctr">
              <a:defRPr sz="1200">
                <a:latin typeface="Mona Sans" pitchFamily="2" charset="77"/>
              </a:defRPr>
            </a:lvl1pPr>
          </a:lstStyle>
          <a:p>
            <a:r>
              <a:rPr lang="en-US"/>
              <a:t>Click to add </a:t>
            </a:r>
            <a:br>
              <a:rPr lang="en-US"/>
            </a:br>
            <a:r>
              <a:rPr lang="en-US" err="1"/>
              <a:t>png</a:t>
            </a:r>
            <a:r>
              <a:rPr lang="en-US"/>
              <a:t> screenshot of UIC</a:t>
            </a:r>
          </a:p>
        </p:txBody>
      </p:sp>
      <p:sp>
        <p:nvSpPr>
          <p:cNvPr id="46" name="Picture Placeholder 17">
            <a:extLst>
              <a:ext uri="{FF2B5EF4-FFF2-40B4-BE49-F238E27FC236}">
                <a16:creationId xmlns:a16="http://schemas.microsoft.com/office/drawing/2014/main" id="{DF4BCA15-A215-2C5F-489F-16459C45286A}"/>
              </a:ext>
            </a:extLst>
          </p:cNvPr>
          <p:cNvSpPr>
            <a:spLocks noGrp="1"/>
          </p:cNvSpPr>
          <p:nvPr>
            <p:ph type="pic" sz="quarter" idx="54" hasCustomPrompt="1"/>
          </p:nvPr>
        </p:nvSpPr>
        <p:spPr>
          <a:xfrm>
            <a:off x="8139403" y="1660783"/>
            <a:ext cx="4052597" cy="2926407"/>
          </a:xfrm>
          <a:prstGeom prst="roundRect">
            <a:avLst>
              <a:gd name="adj" fmla="val 0"/>
            </a:avLst>
          </a:prstGeom>
          <a:noFill/>
          <a:ln>
            <a:noFill/>
          </a:ln>
          <a:effectLst/>
        </p:spPr>
        <p:txBody>
          <a:bodyPr anchor="b"/>
          <a:lstStyle>
            <a:lvl1pPr algn="ctr">
              <a:defRPr sz="1200">
                <a:latin typeface="Mona Sans" pitchFamily="2" charset="77"/>
              </a:defRPr>
            </a:lvl1pPr>
          </a:lstStyle>
          <a:p>
            <a:r>
              <a:rPr lang="en-US"/>
              <a:t>Click to add </a:t>
            </a:r>
            <a:br>
              <a:rPr lang="en-US"/>
            </a:br>
            <a:r>
              <a:rPr lang="en-US" err="1"/>
              <a:t>png</a:t>
            </a:r>
            <a:r>
              <a:rPr lang="en-US"/>
              <a:t> screenshot of UIC</a:t>
            </a:r>
          </a:p>
        </p:txBody>
      </p:sp>
    </p:spTree>
    <p:extLst>
      <p:ext uri="{BB962C8B-B14F-4D97-AF65-F5344CB8AC3E}">
        <p14:creationId xmlns:p14="http://schemas.microsoft.com/office/powerpoint/2010/main" val="4052632746"/>
      </p:ext>
    </p:extLst>
  </p:cSld>
  <p:clrMapOvr>
    <a:masterClrMapping/>
  </p:clrMapOvr>
  <p:transition>
    <p:fade/>
  </p:transition>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itle + Browser Screenshot ">
    <p:bg>
      <p:bgPr>
        <a:solidFill>
          <a:srgbClr val="000000"/>
        </a:solidFill>
        <a:effectLst/>
      </p:bgPr>
    </p:bg>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391EEA8B-4B1D-FB7B-5953-CF97D7098567}"/>
              </a:ext>
            </a:extLst>
          </p:cNvPr>
          <p:cNvPicPr>
            <a:picLocks noGrp="1" noRot="1" noChangeAspect="1" noMove="1" noResize="1" noEditPoints="1" noAdjustHandles="1" noChangeArrowheads="1" noChangeShapeType="1" noCrop="1"/>
          </p:cNvPicPr>
          <p:nvPr/>
        </p:nvPicPr>
        <p:blipFill>
          <a:blip r:embed="rId2"/>
          <a:srcRect/>
          <a:stretch/>
        </p:blipFill>
        <p:spPr>
          <a:xfrm>
            <a:off x="7329" y="5014"/>
            <a:ext cx="12177343" cy="6847971"/>
          </a:xfrm>
          <a:prstGeom prst="rect">
            <a:avLst/>
          </a:prstGeom>
        </p:spPr>
      </p:pic>
      <p:sp>
        <p:nvSpPr>
          <p:cNvPr id="5" name="Picture Placeholder 17">
            <a:extLst>
              <a:ext uri="{FF2B5EF4-FFF2-40B4-BE49-F238E27FC236}">
                <a16:creationId xmlns:a16="http://schemas.microsoft.com/office/drawing/2014/main" id="{EE5952AD-1706-E99A-3B89-8B6604C0BBE3}"/>
              </a:ext>
            </a:extLst>
          </p:cNvPr>
          <p:cNvSpPr>
            <a:spLocks noGrp="1"/>
          </p:cNvSpPr>
          <p:nvPr>
            <p:ph type="pic" sz="quarter" idx="40" hasCustomPrompt="1"/>
          </p:nvPr>
        </p:nvSpPr>
        <p:spPr>
          <a:xfrm>
            <a:off x="1752600" y="1932318"/>
            <a:ext cx="8686799" cy="4925682"/>
          </a:xfrm>
          <a:prstGeom prst="roundRect">
            <a:avLst>
              <a:gd name="adj" fmla="val 0"/>
            </a:avLst>
          </a:prstGeom>
          <a:solidFill>
            <a:schemeClr val="tx2"/>
          </a:solidFill>
          <a:ln>
            <a:noFill/>
          </a:ln>
          <a:effectLst/>
        </p:spPr>
        <p:txBody>
          <a:bodyPr anchor="t"/>
          <a:lstStyle>
            <a:lvl1pPr algn="ctr">
              <a:defRPr sz="1200">
                <a:latin typeface="Mona Sans" pitchFamily="2" charset="77"/>
              </a:defRPr>
            </a:lvl1pPr>
          </a:lstStyle>
          <a:p>
            <a:r>
              <a:rPr lang="en-US"/>
              <a:t>Click to add </a:t>
            </a:r>
            <a:br>
              <a:rPr lang="en-US"/>
            </a:br>
            <a:r>
              <a:rPr lang="en-US"/>
              <a:t>screenshot</a:t>
            </a:r>
          </a:p>
        </p:txBody>
      </p:sp>
      <p:pic>
        <p:nvPicPr>
          <p:cNvPr id="4" name="Graphic 3">
            <a:extLst>
              <a:ext uri="{FF2B5EF4-FFF2-40B4-BE49-F238E27FC236}">
                <a16:creationId xmlns:a16="http://schemas.microsoft.com/office/drawing/2014/main" id="{3E4B8FCF-32DB-92F9-105A-65A529B3AF80}"/>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752597" y="1456753"/>
            <a:ext cx="8686799" cy="493439"/>
          </a:xfrm>
          <a:prstGeom prst="rect">
            <a:avLst/>
          </a:prstGeom>
        </p:spPr>
      </p:pic>
      <p:sp>
        <p:nvSpPr>
          <p:cNvPr id="2" name="Text Placeholder 6">
            <a:extLst>
              <a:ext uri="{FF2B5EF4-FFF2-40B4-BE49-F238E27FC236}">
                <a16:creationId xmlns:a16="http://schemas.microsoft.com/office/drawing/2014/main" id="{C3E8DAFA-5D7E-FDA5-5D4D-B247151A1F98}"/>
              </a:ext>
            </a:extLst>
          </p:cNvPr>
          <p:cNvSpPr>
            <a:spLocks noGrp="1"/>
          </p:cNvSpPr>
          <p:nvPr>
            <p:ph type="body" sz="quarter" idx="48" hasCustomPrompt="1"/>
          </p:nvPr>
        </p:nvSpPr>
        <p:spPr>
          <a:xfrm>
            <a:off x="1752594" y="359015"/>
            <a:ext cx="8686800" cy="960120"/>
          </a:xfrm>
          <a:prstGeom prst="rect">
            <a:avLst/>
          </a:prstGeom>
        </p:spPr>
        <p:txBody>
          <a:bodyPr lIns="0" tIns="0" rIns="0" bIns="0" anchor="ctr"/>
          <a:lstStyle>
            <a:lvl1pPr algn="ctr">
              <a:defRPr sz="3600">
                <a:latin typeface="+mj-lt"/>
              </a:defRPr>
            </a:lvl1pPr>
          </a:lstStyle>
          <a:p>
            <a:pPr lvl="0"/>
            <a:r>
              <a:rPr lang="en-US"/>
              <a:t>Title</a:t>
            </a:r>
          </a:p>
        </p:txBody>
      </p:sp>
    </p:spTree>
    <p:extLst>
      <p:ext uri="{BB962C8B-B14F-4D97-AF65-F5344CB8AC3E}">
        <p14:creationId xmlns:p14="http://schemas.microsoft.com/office/powerpoint/2010/main" val="2761584307"/>
      </p:ext>
    </p:extLst>
  </p:cSld>
  <p:clrMapOvr>
    <a:masterClrMapping/>
  </p:clrMapOvr>
  <p:transition>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Browser Screenshot ">
    <p:bg>
      <p:bgPr>
        <a:solidFill>
          <a:srgbClr val="000000"/>
        </a:solidFill>
        <a:effectLst/>
      </p:bgPr>
    </p:bg>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391EEA8B-4B1D-FB7B-5953-CF97D7098567}"/>
              </a:ext>
            </a:extLst>
          </p:cNvPr>
          <p:cNvPicPr>
            <a:picLocks noGrp="1" noRot="1" noChangeAspect="1" noMove="1" noResize="1" noEditPoints="1" noAdjustHandles="1" noChangeArrowheads="1" noChangeShapeType="1" noCrop="1"/>
          </p:cNvPicPr>
          <p:nvPr/>
        </p:nvPicPr>
        <p:blipFill>
          <a:blip r:embed="rId2"/>
          <a:srcRect/>
          <a:stretch/>
        </p:blipFill>
        <p:spPr>
          <a:xfrm>
            <a:off x="4132" y="5014"/>
            <a:ext cx="12177343" cy="6847971"/>
          </a:xfrm>
          <a:prstGeom prst="rect">
            <a:avLst/>
          </a:prstGeom>
        </p:spPr>
      </p:pic>
      <p:pic>
        <p:nvPicPr>
          <p:cNvPr id="2" name="Graphic 1">
            <a:extLst>
              <a:ext uri="{FF2B5EF4-FFF2-40B4-BE49-F238E27FC236}">
                <a16:creationId xmlns:a16="http://schemas.microsoft.com/office/drawing/2014/main" id="{AF1FB9F9-1A4C-E103-F662-BE10F2DA4836}"/>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322573" y="732753"/>
            <a:ext cx="9546855" cy="542293"/>
          </a:xfrm>
          <a:prstGeom prst="rect">
            <a:avLst/>
          </a:prstGeom>
        </p:spPr>
      </p:pic>
      <p:sp>
        <p:nvSpPr>
          <p:cNvPr id="5" name="Picture Placeholder 17">
            <a:extLst>
              <a:ext uri="{FF2B5EF4-FFF2-40B4-BE49-F238E27FC236}">
                <a16:creationId xmlns:a16="http://schemas.microsoft.com/office/drawing/2014/main" id="{15FD20A2-9433-89B4-060D-BC9AD071110B}"/>
              </a:ext>
            </a:extLst>
          </p:cNvPr>
          <p:cNvSpPr>
            <a:spLocks noGrp="1"/>
          </p:cNvSpPr>
          <p:nvPr>
            <p:ph type="pic" sz="quarter" idx="40" hasCustomPrompt="1"/>
          </p:nvPr>
        </p:nvSpPr>
        <p:spPr>
          <a:xfrm>
            <a:off x="1316179" y="1296234"/>
            <a:ext cx="9553250" cy="5561766"/>
          </a:xfrm>
          <a:prstGeom prst="roundRect">
            <a:avLst>
              <a:gd name="adj" fmla="val 0"/>
            </a:avLst>
          </a:prstGeom>
          <a:solidFill>
            <a:schemeClr val="tx2"/>
          </a:solidFill>
          <a:ln>
            <a:noFill/>
          </a:ln>
          <a:effectLst/>
        </p:spPr>
        <p:txBody>
          <a:bodyPr anchor="t"/>
          <a:lstStyle>
            <a:lvl1pPr algn="ctr">
              <a:defRPr sz="1200">
                <a:latin typeface="Mona Sans" pitchFamily="2" charset="77"/>
              </a:defRPr>
            </a:lvl1pPr>
          </a:lstStyle>
          <a:p>
            <a:r>
              <a:rPr lang="en-US"/>
              <a:t>Click to add </a:t>
            </a:r>
            <a:br>
              <a:rPr lang="en-US"/>
            </a:br>
            <a:r>
              <a:rPr lang="en-US"/>
              <a:t>screenshot</a:t>
            </a:r>
          </a:p>
        </p:txBody>
      </p:sp>
    </p:spTree>
    <p:extLst>
      <p:ext uri="{BB962C8B-B14F-4D97-AF65-F5344CB8AC3E}">
        <p14:creationId xmlns:p14="http://schemas.microsoft.com/office/powerpoint/2010/main" val="1236581246"/>
      </p:ext>
    </p:extLst>
  </p:cSld>
  <p:clrMapOvr>
    <a:masterClrMapping/>
  </p:clrMapOvr>
  <p:transition>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Demo">
    <p:bg>
      <p:bgPr>
        <a:solidFill>
          <a:srgbClr val="000000"/>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B8FCC02-35AA-4595-1935-936DCBAB0BCD}"/>
              </a:ext>
            </a:extLst>
          </p:cNvPr>
          <p:cNvPicPr>
            <a:picLocks noGrp="1" noRot="1" noChangeAspect="1" noMove="1" noResize="1" noEditPoints="1" noAdjustHandles="1" noChangeArrowheads="1" noChangeShapeType="1" noCrop="1"/>
          </p:cNvPicPr>
          <p:nvPr/>
        </p:nvPicPr>
        <p:blipFill>
          <a:blip r:embed="rId2"/>
          <a:srcRect/>
          <a:stretch/>
        </p:blipFill>
        <p:spPr>
          <a:xfrm>
            <a:off x="0" y="894"/>
            <a:ext cx="12191999" cy="6856213"/>
          </a:xfrm>
          <a:prstGeom prst="rect">
            <a:avLst/>
          </a:prstGeom>
        </p:spPr>
      </p:pic>
      <p:sp>
        <p:nvSpPr>
          <p:cNvPr id="4" name="Media Placeholder 3">
            <a:extLst>
              <a:ext uri="{FF2B5EF4-FFF2-40B4-BE49-F238E27FC236}">
                <a16:creationId xmlns:a16="http://schemas.microsoft.com/office/drawing/2014/main" id="{A2698F75-2378-AEC5-21A8-BD3236C41CAA}"/>
              </a:ext>
            </a:extLst>
          </p:cNvPr>
          <p:cNvSpPr>
            <a:spLocks noGrp="1"/>
          </p:cNvSpPr>
          <p:nvPr>
            <p:ph type="media" sz="quarter" idx="10" hasCustomPrompt="1"/>
          </p:nvPr>
        </p:nvSpPr>
        <p:spPr>
          <a:xfrm>
            <a:off x="477983" y="475384"/>
            <a:ext cx="11236036" cy="5907232"/>
          </a:xfrm>
          <a:prstGeom prst="roundRect">
            <a:avLst>
              <a:gd name="adj" fmla="val 2126"/>
            </a:avLst>
          </a:prstGeom>
          <a:solidFill>
            <a:schemeClr val="tx2"/>
          </a:solidFill>
          <a:ln>
            <a:solidFill>
              <a:schemeClr val="tx2"/>
            </a:solidFill>
          </a:ln>
          <a:effectLst/>
        </p:spPr>
        <p:txBody>
          <a:bodyPr anchor="t"/>
          <a:lstStyle>
            <a:lvl1pPr algn="ctr">
              <a:defRPr>
                <a:latin typeface="Mona Sans" pitchFamily="2" charset="77"/>
              </a:defRPr>
            </a:lvl1pPr>
          </a:lstStyle>
          <a:p>
            <a:r>
              <a:rPr lang="en-US"/>
              <a:t> Click to add demo</a:t>
            </a:r>
          </a:p>
        </p:txBody>
      </p:sp>
    </p:spTree>
    <p:extLst>
      <p:ext uri="{BB962C8B-B14F-4D97-AF65-F5344CB8AC3E}">
        <p14:creationId xmlns:p14="http://schemas.microsoft.com/office/powerpoint/2010/main" val="468492035"/>
      </p:ext>
    </p:extLst>
  </p:cSld>
  <p:clrMapOvr>
    <a:masterClrMapping/>
  </p:clrMapOvr>
  <p:transition>
    <p:fade/>
  </p:transition>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Thank you ">
    <p:bg>
      <p:bgPr>
        <a:solidFill>
          <a:srgbClr val="000000"/>
        </a:solidFill>
        <a:effectLst/>
      </p:bgPr>
    </p:bg>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FCB5CF14-4ACC-C0C7-A4E6-F8682B0F747C}"/>
              </a:ext>
            </a:extLst>
          </p:cNvPr>
          <p:cNvPicPr>
            <a:picLocks noGrp="1" noRot="1" noChangeAspect="1" noMove="1" noResize="1" noEditPoints="1" noAdjustHandles="1" noChangeArrowheads="1" noChangeShapeType="1" noCrop="1"/>
          </p:cNvPicPr>
          <p:nvPr/>
        </p:nvPicPr>
        <p:blipFill>
          <a:blip r:embed="rId2"/>
          <a:srcRect/>
          <a:stretch/>
        </p:blipFill>
        <p:spPr>
          <a:xfrm>
            <a:off x="10499" y="6801"/>
            <a:ext cx="12178326" cy="6848524"/>
          </a:xfrm>
          <a:prstGeom prst="rect">
            <a:avLst/>
          </a:prstGeom>
        </p:spPr>
      </p:pic>
      <p:grpSp>
        <p:nvGrpSpPr>
          <p:cNvPr id="2" name="Group 1">
            <a:extLst>
              <a:ext uri="{FF2B5EF4-FFF2-40B4-BE49-F238E27FC236}">
                <a16:creationId xmlns:a16="http://schemas.microsoft.com/office/drawing/2014/main" id="{B2704E05-3017-F48B-EF25-894E448037B0}"/>
              </a:ext>
            </a:extLst>
          </p:cNvPr>
          <p:cNvGrpSpPr/>
          <p:nvPr userDrawn="1"/>
        </p:nvGrpSpPr>
        <p:grpSpPr>
          <a:xfrm>
            <a:off x="2626886" y="2690659"/>
            <a:ext cx="7002425" cy="1476686"/>
            <a:chOff x="3041202" y="2545895"/>
            <a:chExt cx="7002425" cy="1476686"/>
          </a:xfrm>
        </p:grpSpPr>
        <p:sp>
          <p:nvSpPr>
            <p:cNvPr id="3" name="TextBox 2">
              <a:extLst>
                <a:ext uri="{FF2B5EF4-FFF2-40B4-BE49-F238E27FC236}">
                  <a16:creationId xmlns:a16="http://schemas.microsoft.com/office/drawing/2014/main" id="{C103879D-F49C-7DAE-7C4C-930B0BA1C09A}"/>
                </a:ext>
              </a:extLst>
            </p:cNvPr>
            <p:cNvSpPr txBox="1"/>
            <p:nvPr/>
          </p:nvSpPr>
          <p:spPr>
            <a:xfrm>
              <a:off x="4421886" y="2545895"/>
              <a:ext cx="5621741" cy="1476686"/>
            </a:xfrm>
            <a:prstGeom prst="rect">
              <a:avLst/>
            </a:prstGeom>
            <a:noFill/>
          </p:spPr>
          <p:txBody>
            <a:bodyPr wrap="square" rtlCol="0" anchor="ctr">
              <a:spAutoFit/>
            </a:bodyPr>
            <a:lstStyle/>
            <a:p>
              <a:pPr algn="l"/>
              <a:r>
                <a:rPr lang="en-US" sz="8996" b="0" i="0">
                  <a:latin typeface="Mona Sans Display" pitchFamily="2" charset="77"/>
                  <a:cs typeface="Mona Sans Display" pitchFamily="2" charset="77"/>
                </a:rPr>
                <a:t>Thank you</a:t>
              </a:r>
            </a:p>
          </p:txBody>
        </p:sp>
        <p:sp>
          <p:nvSpPr>
            <p:cNvPr id="4" name="Google Shape;1673;p69">
              <a:extLst>
                <a:ext uri="{FF2B5EF4-FFF2-40B4-BE49-F238E27FC236}">
                  <a16:creationId xmlns:a16="http://schemas.microsoft.com/office/drawing/2014/main" id="{6B456841-E331-430A-62FE-06BEF20486E6}"/>
                </a:ext>
              </a:extLst>
            </p:cNvPr>
            <p:cNvSpPr>
              <a:spLocks noChangeAspect="1"/>
            </p:cNvSpPr>
            <p:nvPr/>
          </p:nvSpPr>
          <p:spPr>
            <a:xfrm>
              <a:off x="3041202" y="2702892"/>
              <a:ext cx="1178629" cy="1162690"/>
            </a:xfrm>
            <a:custGeom>
              <a:avLst/>
              <a:gdLst/>
              <a:ahLst/>
              <a:cxnLst/>
              <a:rect l="l" t="t" r="r" b="b"/>
              <a:pathLst>
                <a:path w="212020" h="209153" extrusionOk="0">
                  <a:moveTo>
                    <a:pt x="106010" y="0"/>
                  </a:moveTo>
                  <a:cubicBezTo>
                    <a:pt x="47387" y="0"/>
                    <a:pt x="0" y="47733"/>
                    <a:pt x="0" y="106781"/>
                  </a:cubicBezTo>
                  <a:cubicBezTo>
                    <a:pt x="0" y="154009"/>
                    <a:pt x="30361" y="193958"/>
                    <a:pt x="72488" y="208090"/>
                  </a:cubicBezTo>
                  <a:cubicBezTo>
                    <a:pt x="77748" y="209152"/>
                    <a:pt x="79687" y="205805"/>
                    <a:pt x="79687" y="202963"/>
                  </a:cubicBezTo>
                  <a:cubicBezTo>
                    <a:pt x="79687" y="200493"/>
                    <a:pt x="79501" y="192019"/>
                    <a:pt x="79501" y="183174"/>
                  </a:cubicBezTo>
                  <a:cubicBezTo>
                    <a:pt x="50017" y="189549"/>
                    <a:pt x="43881" y="170451"/>
                    <a:pt x="43881" y="170451"/>
                  </a:cubicBezTo>
                  <a:cubicBezTo>
                    <a:pt x="39126" y="158073"/>
                    <a:pt x="32114" y="154885"/>
                    <a:pt x="32114" y="154885"/>
                  </a:cubicBezTo>
                  <a:cubicBezTo>
                    <a:pt x="22472" y="148351"/>
                    <a:pt x="32831" y="148351"/>
                    <a:pt x="32831" y="148351"/>
                  </a:cubicBezTo>
                  <a:cubicBezTo>
                    <a:pt x="43535" y="149042"/>
                    <a:pt x="49140" y="159295"/>
                    <a:pt x="49140" y="159295"/>
                  </a:cubicBezTo>
                  <a:cubicBezTo>
                    <a:pt x="58623" y="175577"/>
                    <a:pt x="73896" y="170982"/>
                    <a:pt x="80032" y="168140"/>
                  </a:cubicBezTo>
                  <a:cubicBezTo>
                    <a:pt x="80908" y="161234"/>
                    <a:pt x="83724" y="156479"/>
                    <a:pt x="86699" y="153823"/>
                  </a:cubicBezTo>
                  <a:cubicBezTo>
                    <a:pt x="63191" y="151353"/>
                    <a:pt x="38436" y="142162"/>
                    <a:pt x="38436" y="101123"/>
                  </a:cubicBezTo>
                  <a:cubicBezTo>
                    <a:pt x="38436" y="89462"/>
                    <a:pt x="42659" y="79926"/>
                    <a:pt x="49326" y="72489"/>
                  </a:cubicBezTo>
                  <a:cubicBezTo>
                    <a:pt x="48264" y="69833"/>
                    <a:pt x="44571" y="58863"/>
                    <a:pt x="50362" y="44200"/>
                  </a:cubicBezTo>
                  <a:cubicBezTo>
                    <a:pt x="50362" y="44200"/>
                    <a:pt x="59313" y="41358"/>
                    <a:pt x="79501" y="55170"/>
                  </a:cubicBezTo>
                  <a:cubicBezTo>
                    <a:pt x="87921" y="52859"/>
                    <a:pt x="97058" y="51611"/>
                    <a:pt x="106010" y="51611"/>
                  </a:cubicBezTo>
                  <a:cubicBezTo>
                    <a:pt x="114961" y="51611"/>
                    <a:pt x="124072" y="52859"/>
                    <a:pt x="132519" y="55170"/>
                  </a:cubicBezTo>
                  <a:cubicBezTo>
                    <a:pt x="152680" y="41358"/>
                    <a:pt x="161631" y="44200"/>
                    <a:pt x="161631" y="44200"/>
                  </a:cubicBezTo>
                  <a:cubicBezTo>
                    <a:pt x="167422" y="58863"/>
                    <a:pt x="163756" y="69833"/>
                    <a:pt x="162693" y="72489"/>
                  </a:cubicBezTo>
                  <a:cubicBezTo>
                    <a:pt x="169547" y="79926"/>
                    <a:pt x="173584" y="89462"/>
                    <a:pt x="173584" y="101123"/>
                  </a:cubicBezTo>
                  <a:cubicBezTo>
                    <a:pt x="173584" y="142162"/>
                    <a:pt x="148828" y="151167"/>
                    <a:pt x="125135" y="153823"/>
                  </a:cubicBezTo>
                  <a:cubicBezTo>
                    <a:pt x="128986" y="157170"/>
                    <a:pt x="132333" y="163545"/>
                    <a:pt x="132333" y="173612"/>
                  </a:cubicBezTo>
                  <a:cubicBezTo>
                    <a:pt x="132333" y="187955"/>
                    <a:pt x="132147" y="199430"/>
                    <a:pt x="132147" y="202963"/>
                  </a:cubicBezTo>
                  <a:cubicBezTo>
                    <a:pt x="132147" y="205805"/>
                    <a:pt x="134086" y="209152"/>
                    <a:pt x="139345" y="208090"/>
                  </a:cubicBezTo>
                  <a:cubicBezTo>
                    <a:pt x="181473" y="193958"/>
                    <a:pt x="211834" y="154009"/>
                    <a:pt x="211834" y="106781"/>
                  </a:cubicBezTo>
                  <a:cubicBezTo>
                    <a:pt x="212019" y="47733"/>
                    <a:pt x="164447" y="0"/>
                    <a:pt x="106010" y="0"/>
                  </a:cubicBezTo>
                  <a:close/>
                </a:path>
              </a:pathLst>
            </a:custGeom>
            <a:solidFill>
              <a:schemeClr val="tx1"/>
            </a:solidFill>
            <a:ln>
              <a:noFill/>
            </a:ln>
          </p:spPr>
          <p:txBody>
            <a:bodyPr spcFirstLastPara="1" wrap="square" lIns="121900" tIns="121900" rIns="121900" bIns="121900" anchor="ctr" anchorCtr="0">
              <a:noAutofit/>
            </a:bodyPr>
            <a:lstStyle/>
            <a:p>
              <a:endParaRPr sz="2399">
                <a:latin typeface="Mona Sans" pitchFamily="2" charset="77"/>
              </a:endParaRPr>
            </a:p>
          </p:txBody>
        </p:sp>
      </p:grpSp>
    </p:spTree>
    <p:extLst>
      <p:ext uri="{BB962C8B-B14F-4D97-AF65-F5344CB8AC3E}">
        <p14:creationId xmlns:p14="http://schemas.microsoft.com/office/powerpoint/2010/main" val="373607244"/>
      </p:ext>
    </p:extLst>
  </p:cSld>
  <p:clrMapOvr>
    <a:masterClrMapping/>
  </p:clrMapOvr>
  <p:transition>
    <p:fade/>
  </p:transition>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Splash page">
    <p:bg>
      <p:bgPr>
        <a:solidFill>
          <a:srgbClr val="000000"/>
        </a:solidFill>
        <a:effectLst/>
      </p:bgPr>
    </p:bg>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6B51AF43-7AB0-2E05-EB29-4D286FDA9335}"/>
              </a:ext>
            </a:extLst>
          </p:cNvPr>
          <p:cNvPicPr>
            <a:picLocks noChangeAspect="1"/>
          </p:cNvPicPr>
          <p:nvPr/>
        </p:nvPicPr>
        <p:blipFill>
          <a:blip r:embed="rId2"/>
          <a:srcRect/>
          <a:stretch/>
        </p:blipFill>
        <p:spPr>
          <a:xfrm>
            <a:off x="7327" y="5014"/>
            <a:ext cx="12177343" cy="6847971"/>
          </a:xfrm>
          <a:prstGeom prst="rect">
            <a:avLst/>
          </a:prstGeom>
        </p:spPr>
      </p:pic>
      <p:sp>
        <p:nvSpPr>
          <p:cNvPr id="2" name="Google Shape;1673;p69">
            <a:extLst>
              <a:ext uri="{FF2B5EF4-FFF2-40B4-BE49-F238E27FC236}">
                <a16:creationId xmlns:a16="http://schemas.microsoft.com/office/drawing/2014/main" id="{598AABC6-9A79-1AFD-7815-CCAD3DFE0587}"/>
              </a:ext>
            </a:extLst>
          </p:cNvPr>
          <p:cNvSpPr>
            <a:spLocks noChangeAspect="1"/>
          </p:cNvSpPr>
          <p:nvPr userDrawn="1"/>
        </p:nvSpPr>
        <p:spPr>
          <a:xfrm>
            <a:off x="5233186" y="2577855"/>
            <a:ext cx="1725630" cy="1702295"/>
          </a:xfrm>
          <a:custGeom>
            <a:avLst/>
            <a:gdLst/>
            <a:ahLst/>
            <a:cxnLst/>
            <a:rect l="l" t="t" r="r" b="b"/>
            <a:pathLst>
              <a:path w="212020" h="209153" extrusionOk="0">
                <a:moveTo>
                  <a:pt x="106010" y="0"/>
                </a:moveTo>
                <a:cubicBezTo>
                  <a:pt x="47387" y="0"/>
                  <a:pt x="0" y="47733"/>
                  <a:pt x="0" y="106781"/>
                </a:cubicBezTo>
                <a:cubicBezTo>
                  <a:pt x="0" y="154009"/>
                  <a:pt x="30361" y="193958"/>
                  <a:pt x="72488" y="208090"/>
                </a:cubicBezTo>
                <a:cubicBezTo>
                  <a:pt x="77748" y="209152"/>
                  <a:pt x="79687" y="205805"/>
                  <a:pt x="79687" y="202963"/>
                </a:cubicBezTo>
                <a:cubicBezTo>
                  <a:pt x="79687" y="200493"/>
                  <a:pt x="79501" y="192019"/>
                  <a:pt x="79501" y="183174"/>
                </a:cubicBezTo>
                <a:cubicBezTo>
                  <a:pt x="50017" y="189549"/>
                  <a:pt x="43881" y="170451"/>
                  <a:pt x="43881" y="170451"/>
                </a:cubicBezTo>
                <a:cubicBezTo>
                  <a:pt x="39126" y="158073"/>
                  <a:pt x="32114" y="154885"/>
                  <a:pt x="32114" y="154885"/>
                </a:cubicBezTo>
                <a:cubicBezTo>
                  <a:pt x="22472" y="148351"/>
                  <a:pt x="32831" y="148351"/>
                  <a:pt x="32831" y="148351"/>
                </a:cubicBezTo>
                <a:cubicBezTo>
                  <a:pt x="43535" y="149042"/>
                  <a:pt x="49140" y="159295"/>
                  <a:pt x="49140" y="159295"/>
                </a:cubicBezTo>
                <a:cubicBezTo>
                  <a:pt x="58623" y="175577"/>
                  <a:pt x="73896" y="170982"/>
                  <a:pt x="80032" y="168140"/>
                </a:cubicBezTo>
                <a:cubicBezTo>
                  <a:pt x="80908" y="161234"/>
                  <a:pt x="83724" y="156479"/>
                  <a:pt x="86699" y="153823"/>
                </a:cubicBezTo>
                <a:cubicBezTo>
                  <a:pt x="63191" y="151353"/>
                  <a:pt x="38436" y="142162"/>
                  <a:pt x="38436" y="101123"/>
                </a:cubicBezTo>
                <a:cubicBezTo>
                  <a:pt x="38436" y="89462"/>
                  <a:pt x="42659" y="79926"/>
                  <a:pt x="49326" y="72489"/>
                </a:cubicBezTo>
                <a:cubicBezTo>
                  <a:pt x="48264" y="69833"/>
                  <a:pt x="44571" y="58863"/>
                  <a:pt x="50362" y="44200"/>
                </a:cubicBezTo>
                <a:cubicBezTo>
                  <a:pt x="50362" y="44200"/>
                  <a:pt x="59313" y="41358"/>
                  <a:pt x="79501" y="55170"/>
                </a:cubicBezTo>
                <a:cubicBezTo>
                  <a:pt x="87921" y="52859"/>
                  <a:pt x="97058" y="51611"/>
                  <a:pt x="106010" y="51611"/>
                </a:cubicBezTo>
                <a:cubicBezTo>
                  <a:pt x="114961" y="51611"/>
                  <a:pt x="124072" y="52859"/>
                  <a:pt x="132519" y="55170"/>
                </a:cubicBezTo>
                <a:cubicBezTo>
                  <a:pt x="152680" y="41358"/>
                  <a:pt x="161631" y="44200"/>
                  <a:pt x="161631" y="44200"/>
                </a:cubicBezTo>
                <a:cubicBezTo>
                  <a:pt x="167422" y="58863"/>
                  <a:pt x="163756" y="69833"/>
                  <a:pt x="162693" y="72489"/>
                </a:cubicBezTo>
                <a:cubicBezTo>
                  <a:pt x="169547" y="79926"/>
                  <a:pt x="173584" y="89462"/>
                  <a:pt x="173584" y="101123"/>
                </a:cubicBezTo>
                <a:cubicBezTo>
                  <a:pt x="173584" y="142162"/>
                  <a:pt x="148828" y="151167"/>
                  <a:pt x="125135" y="153823"/>
                </a:cubicBezTo>
                <a:cubicBezTo>
                  <a:pt x="128986" y="157170"/>
                  <a:pt x="132333" y="163545"/>
                  <a:pt x="132333" y="173612"/>
                </a:cubicBezTo>
                <a:cubicBezTo>
                  <a:pt x="132333" y="187955"/>
                  <a:pt x="132147" y="199430"/>
                  <a:pt x="132147" y="202963"/>
                </a:cubicBezTo>
                <a:cubicBezTo>
                  <a:pt x="132147" y="205805"/>
                  <a:pt x="134086" y="209152"/>
                  <a:pt x="139345" y="208090"/>
                </a:cubicBezTo>
                <a:cubicBezTo>
                  <a:pt x="181473" y="193958"/>
                  <a:pt x="211834" y="154009"/>
                  <a:pt x="211834" y="106781"/>
                </a:cubicBezTo>
                <a:cubicBezTo>
                  <a:pt x="212019" y="47733"/>
                  <a:pt x="164447" y="0"/>
                  <a:pt x="106010" y="0"/>
                </a:cubicBezTo>
                <a:close/>
              </a:path>
            </a:pathLst>
          </a:custGeom>
          <a:solidFill>
            <a:schemeClr val="tx1"/>
          </a:solidFill>
          <a:ln>
            <a:noFill/>
          </a:ln>
        </p:spPr>
        <p:txBody>
          <a:bodyPr spcFirstLastPara="1" wrap="square" lIns="121900" tIns="121900" rIns="121900" bIns="121900" anchor="ctr" anchorCtr="0">
            <a:noAutofit/>
          </a:bodyPr>
          <a:lstStyle/>
          <a:p>
            <a:endParaRPr sz="2399">
              <a:latin typeface="Mona Sans" pitchFamily="2" charset="77"/>
            </a:endParaRPr>
          </a:p>
        </p:txBody>
      </p:sp>
    </p:spTree>
    <p:extLst>
      <p:ext uri="{BB962C8B-B14F-4D97-AF65-F5344CB8AC3E}">
        <p14:creationId xmlns:p14="http://schemas.microsoft.com/office/powerpoint/2010/main" val="4291051009"/>
      </p:ext>
    </p:extLst>
  </p:cSld>
  <p:clrMapOvr>
    <a:masterClrMapping/>
  </p:clrMapOvr>
  <p:transition>
    <p:fade/>
  </p:transition>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 Id="rId6" Type="http://schemas.openxmlformats.org/officeDocument/2006/relationships/image" Target="../media/image1.svg"/></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slideLayout" Target="../slideLayouts/slideLayout6.xml"/><Relationship Id="rId3" Type="http://schemas.openxmlformats.org/officeDocument/2006/relationships/slideLayout" Target="../slideLayouts/slideLayout7.xml"/><Relationship Id="rId4" Type="http://schemas.openxmlformats.org/officeDocument/2006/relationships/slideLayout" Target="../slideLayouts/slideLayout8.xml"/><Relationship Id="rId5" Type="http://schemas.openxmlformats.org/officeDocument/2006/relationships/slideLayout" Target="../slideLayouts/slideLayout9.xml"/><Relationship Id="rId6" Type="http://schemas.openxmlformats.org/officeDocument/2006/relationships/slideLayout" Target="../slideLayouts/slideLayout10.xml"/><Relationship Id="rId7" Type="http://schemas.openxmlformats.org/officeDocument/2006/relationships/slideLayout" Target="../slideLayouts/slideLayout11.xml"/><Relationship Id="rId8" Type="http://schemas.openxmlformats.org/officeDocument/2006/relationships/slideLayout" Target="../slideLayouts/slideLayout12.xml"/><Relationship Id="rId9" Type="http://schemas.openxmlformats.org/officeDocument/2006/relationships/slideLayout" Target="../slideLayouts/slideLayout13.xml"/><Relationship Id="rId10" Type="http://schemas.openxmlformats.org/officeDocument/2006/relationships/slideLayout" Target="../slideLayouts/slideLayout14.xml"/><Relationship Id="rId11" Type="http://schemas.openxmlformats.org/officeDocument/2006/relationships/slideLayout" Target="../slideLayouts/slideLayout15.xml"/><Relationship Id="rId12" Type="http://schemas.openxmlformats.org/officeDocument/2006/relationships/slideLayout" Target="../slideLayouts/slideLayout16.xml"/><Relationship Id="rId13" Type="http://schemas.openxmlformats.org/officeDocument/2006/relationships/slideLayout" Target="../slideLayouts/slideLayout17.xml"/><Relationship Id="rId14" Type="http://schemas.openxmlformats.org/officeDocument/2006/relationships/slideLayout" Target="../slideLayouts/slideLayout18.xml"/><Relationship Id="rId15" Type="http://schemas.openxmlformats.org/officeDocument/2006/relationships/slideLayout" Target="../slideLayouts/slideLayout19.xml"/><Relationship Id="rId16" Type="http://schemas.openxmlformats.org/officeDocument/2006/relationships/slideLayout" Target="../slideLayouts/slideLayout20.xml"/><Relationship Id="rId17" Type="http://schemas.openxmlformats.org/officeDocument/2006/relationships/slideLayout" Target="../slideLayouts/slideLayout21.xml"/><Relationship Id="rId18" Type="http://schemas.openxmlformats.org/officeDocument/2006/relationships/slideLayout" Target="../slideLayouts/slideLayout22.xml"/><Relationship Id="rId19" Type="http://schemas.openxmlformats.org/officeDocument/2006/relationships/slideLayout" Target="../slideLayouts/slideLayout23.xml"/><Relationship Id="rId20" Type="http://schemas.openxmlformats.org/officeDocument/2006/relationships/slideLayout" Target="../slideLayouts/slideLayout24.xml"/><Relationship Id="rId21" Type="http://schemas.openxmlformats.org/officeDocument/2006/relationships/slideLayout" Target="../slideLayouts/slideLayout25.xml"/><Relationship Id="rId22" Type="http://schemas.openxmlformats.org/officeDocument/2006/relationships/slideLayout" Target="../slideLayouts/slideLayout26.xml"/><Relationship Id="rId23" Type="http://schemas.openxmlformats.org/officeDocument/2006/relationships/slideLayout" Target="../slideLayouts/slideLayout27.xml"/><Relationship Id="rId24" Type="http://schemas.openxmlformats.org/officeDocument/2006/relationships/slideLayout" Target="../slideLayouts/slideLayout28.xml"/><Relationship Id="rId25" Type="http://schemas.openxmlformats.org/officeDocument/2006/relationships/slideLayout" Target="../slideLayouts/slideLayout29.xml"/><Relationship Id="rId26" Type="http://schemas.openxmlformats.org/officeDocument/2006/relationships/slideLayout" Target="../slideLayouts/slideLayout30.xml"/><Relationship Id="rId27" Type="http://schemas.openxmlformats.org/officeDocument/2006/relationships/slideLayout" Target="../slideLayouts/slideLayout31.xml"/><Relationship Id="rId28" Type="http://schemas.openxmlformats.org/officeDocument/2006/relationships/slideLayout" Target="../slideLayouts/slideLayout32.xml"/><Relationship Id="rId29" Type="http://schemas.openxmlformats.org/officeDocument/2006/relationships/slideLayout" Target="../slideLayouts/slideLayout33.xml"/><Relationship Id="rId30" Type="http://schemas.openxmlformats.org/officeDocument/2006/relationships/slideLayout" Target="../slideLayouts/slideLayout34.xml"/><Relationship Id="rId31" Type="http://schemas.openxmlformats.org/officeDocument/2006/relationships/slideLayout" Target="../slideLayouts/slideLayout35.xml"/><Relationship Id="rId32" Type="http://schemas.openxmlformats.org/officeDocument/2006/relationships/slideLayout" Target="../slideLayouts/slideLayout36.xml"/><Relationship Id="rId33" Type="http://schemas.openxmlformats.org/officeDocument/2006/relationships/slideLayout" Target="../slideLayouts/slideLayout37.xml"/><Relationship Id="rId34" Type="http://schemas.openxmlformats.org/officeDocument/2006/relationships/slideLayout" Target="../slideLayouts/slideLayout38.xml"/><Relationship Id="rId35" Type="http://schemas.openxmlformats.org/officeDocument/2006/relationships/slideLayout" Target="../slideLayouts/slideLayout39.xml"/><Relationship Id="rId36" Type="http://schemas.openxmlformats.org/officeDocument/2006/relationships/slideLayout" Target="../slideLayouts/slideLayout40.xml"/><Relationship Id="rId37" Type="http://schemas.openxmlformats.org/officeDocument/2006/relationships/slideLayout" Target="../slideLayouts/slideLayout41.xml"/><Relationship Id="rId38" Type="http://schemas.openxmlformats.org/officeDocument/2006/relationships/slideLayout" Target="../slideLayouts/slideLayout42.xml"/><Relationship Id="rId39" Type="http://schemas.openxmlformats.org/officeDocument/2006/relationships/slideLayout" Target="../slideLayouts/slideLayout43.xml"/><Relationship Id="rId40" Type="http://schemas.openxmlformats.org/officeDocument/2006/relationships/slideLayout" Target="../slideLayouts/slideLayout44.xml"/><Relationship Id="rId41" Type="http://schemas.openxmlformats.org/officeDocument/2006/relationships/slideLayout" Target="../slideLayouts/slideLayout45.xml"/><Relationship Id="rId42" Type="http://schemas.openxmlformats.org/officeDocument/2006/relationships/slideLayout" Target="../slideLayouts/slideLayout46.xml"/><Relationship Id="rId43" Type="http://schemas.openxmlformats.org/officeDocument/2006/relationships/slideLayout" Target="../slideLayouts/slideLayout47.xml"/><Relationship Id="rId44" Type="http://schemas.openxmlformats.org/officeDocument/2006/relationships/slideLayout" Target="../slideLayouts/slideLayout48.xml"/><Relationship Id="rId45" Type="http://schemas.openxmlformats.org/officeDocument/2006/relationships/slideLayout" Target="../slideLayouts/slideLayout49.xml"/><Relationship Id="rId46" Type="http://schemas.openxmlformats.org/officeDocument/2006/relationships/slideLayout" Target="../slideLayouts/slideLayout50.xml"/><Relationship Id="rId47" Type="http://schemas.openxmlformats.org/officeDocument/2006/relationships/slideLayout" Target="../slideLayouts/slideLayout51.xml"/><Relationship Id="rId48" Type="http://schemas.openxmlformats.org/officeDocument/2006/relationships/slideLayout" Target="../slideLayouts/slideLayout52.xml"/><Relationship Id="rId49" Type="http://schemas.openxmlformats.org/officeDocument/2006/relationships/slideLayout" Target="../slideLayouts/slideLayout53.xml"/><Relationship Id="rId50" Type="http://schemas.openxmlformats.org/officeDocument/2006/relationships/slideLayout" Target="../slideLayouts/slideLayout54.xml"/><Relationship Id="rId51" Type="http://schemas.openxmlformats.org/officeDocument/2006/relationships/slideLayout" Target="../slideLayouts/slideLayout55.xml"/><Relationship Id="rId52"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1" Type="http://schemas.openxmlformats.org/officeDocument/2006/relationships/slideLayout" Target="../slideLayouts/slideLayout56.xml"/><Relationship Id="rId2" Type="http://schemas.openxmlformats.org/officeDocument/2006/relationships/slideLayout" Target="../slideLayouts/slideLayout57.xml"/><Relationship Id="rId3" Type="http://schemas.openxmlformats.org/officeDocument/2006/relationships/slideLayout" Target="../slideLayouts/slideLayout58.xml"/><Relationship Id="rId4" Type="http://schemas.openxmlformats.org/officeDocument/2006/relationships/slideLayout" Target="../slideLayouts/slideLayout59.xml"/><Relationship Id="rId5" Type="http://schemas.openxmlformats.org/officeDocument/2006/relationships/slideLayout" Target="../slideLayouts/slideLayout60.xml"/><Relationship Id="rId6" Type="http://schemas.openxmlformats.org/officeDocument/2006/relationships/slideLayout" Target="../slideLayouts/slideLayout61.xml"/><Relationship Id="rId7" Type="http://schemas.openxmlformats.org/officeDocument/2006/relationships/slideLayout" Target="../slideLayouts/slideLayout62.xml"/><Relationship Id="rId8" Type="http://schemas.openxmlformats.org/officeDocument/2006/relationships/slideLayout" Target="../slideLayouts/slideLayout63.xml"/><Relationship Id="rId9" Type="http://schemas.openxmlformats.org/officeDocument/2006/relationships/slideLayout" Target="../slideLayouts/slideLayout64.xml"/><Relationship Id="rId10" Type="http://schemas.openxmlformats.org/officeDocument/2006/relationships/slideLayout" Target="../slideLayouts/slideLayout65.xml"/><Relationship Id="rId11" Type="http://schemas.openxmlformats.org/officeDocument/2006/relationships/slideLayout" Target="../slideLayouts/slideLayout66.xml"/><Relationship Id="rId12"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blackWhite">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8264" y="457200"/>
            <a:ext cx="11018520" cy="553998"/>
          </a:xfrm>
          <a:prstGeom prst="rect">
            <a:avLst/>
          </a:prstGeom>
        </p:spPr>
        <p:txBody>
          <a:bodyPr vert="horz" wrap="square" lIns="0" tIns="0" rIns="0" bIns="0" rtlCol="0" anchor="t">
            <a:spAutoFit/>
          </a:bodyPr>
          <a:lstStyle/>
          <a:p>
            <a:r>
              <a:rPr lang="en-US"/>
              <a:t>Click to edit Master title style</a:t>
            </a:r>
          </a:p>
        </p:txBody>
      </p:sp>
      <p:sp>
        <p:nvSpPr>
          <p:cNvPr id="4" name="Text Placeholder 3"/>
          <p:cNvSpPr>
            <a:spLocks noGrp="1"/>
          </p:cNvSpPr>
          <p:nvPr>
            <p:ph type="body" idx="1"/>
          </p:nvPr>
        </p:nvSpPr>
        <p:spPr>
          <a:xfrm>
            <a:off x="584201" y="1435505"/>
            <a:ext cx="11018520" cy="1612749"/>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7" name="GRID" hidden="1">
            <a:extLst>
              <a:ext uri="{FF2B5EF4-FFF2-40B4-BE49-F238E27FC236}">
                <a16:creationId xmlns:a16="http://schemas.microsoft.com/office/drawing/2014/main" id="{32B5FFBF-552A-4973-B5B3-9EE3A765185F}"/>
              </a:ext>
            </a:extLst>
          </p:cNvPr>
          <p:cNvGrpSpPr/>
          <p:nvPr/>
        </p:nvGrpSpPr>
        <p:grpSpPr>
          <a:xfrm>
            <a:off x="1"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32" tIns="146266" rIns="182832" bIns="146266" numCol="1" spcCol="0" rtlCol="0" fromWordArt="0" anchor="t" anchorCtr="0" forceAA="0" compatLnSpc="1">
            <a:prstTxWarp prst="textNoShape">
              <a:avLst/>
            </a:prstTxWarp>
            <a:noAutofit/>
          </a:bodyPr>
          <a:lstStyle/>
          <a:p>
            <a:pPr algn="ctr" defTabSz="932192" fontAlgn="base">
              <a:lnSpc>
                <a:spcPct val="90000"/>
              </a:lnSpc>
              <a:spcBef>
                <a:spcPct val="0"/>
              </a:spcBef>
              <a:spcAft>
                <a:spcPct val="0"/>
              </a:spcAft>
            </a:pPr>
            <a:endParaRPr lang="en-US" sz="2399">
              <a:gradFill>
                <a:gsLst>
                  <a:gs pos="0">
                    <a:srgbClr val="FFFFFF"/>
                  </a:gs>
                  <a:gs pos="100000">
                    <a:srgbClr val="FFFFFF"/>
                  </a:gs>
                </a:gsLst>
                <a:lin ang="5400000" scaled="0"/>
              </a:gradFill>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32" tIns="146266" rIns="182832" bIns="146266" numCol="1" spcCol="0" rtlCol="0" fromWordArt="0" anchor="t" anchorCtr="0" forceAA="0" compatLnSpc="1">
            <a:prstTxWarp prst="textNoShape">
              <a:avLst/>
            </a:prstTxWarp>
            <a:noAutofit/>
          </a:bodyPr>
          <a:lstStyle/>
          <a:p>
            <a:pPr algn="ctr" defTabSz="932192" fontAlgn="base">
              <a:lnSpc>
                <a:spcPct val="90000"/>
              </a:lnSpc>
              <a:spcBef>
                <a:spcPct val="0"/>
              </a:spcBef>
              <a:spcAft>
                <a:spcPct val="0"/>
              </a:spcAft>
            </a:pPr>
            <a:endParaRPr lang="en-US" sz="2399">
              <a:gradFill>
                <a:gsLst>
                  <a:gs pos="0">
                    <a:srgbClr val="FFFFFF"/>
                  </a:gs>
                  <a:gs pos="100000">
                    <a:srgbClr val="FFFFFF"/>
                  </a:gs>
                </a:gsLst>
                <a:lin ang="5400000" scaled="0"/>
              </a:gradFill>
              <a:ea typeface="Segoe UI" pitchFamily="34" charset="0"/>
              <a:cs typeface="Segoe UI" pitchFamily="34" charset="0"/>
            </a:endParaRPr>
          </a:p>
        </p:txBody>
      </p:sp>
      <p:pic>
        <p:nvPicPr>
          <p:cNvPr id="144" name="Graphic 143">
            <a:extLst>
              <a:ext uri="{FF2B5EF4-FFF2-40B4-BE49-F238E27FC236}">
                <a16:creationId xmlns:a16="http://schemas.microsoft.com/office/drawing/2014/main" id="{55FCE7D5-5796-0746-3173-EB75FBE85E45}"/>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rot="5400000">
            <a:off x="9509919" y="2743201"/>
            <a:ext cx="6858000" cy="1371600"/>
          </a:xfrm>
          <a:prstGeom prst="rect">
            <a:avLst/>
          </a:prstGeom>
        </p:spPr>
      </p:pic>
    </p:spTree>
    <p:extLst>
      <p:ext uri="{BB962C8B-B14F-4D97-AF65-F5344CB8AC3E}">
        <p14:creationId xmlns:p14="http://schemas.microsoft.com/office/powerpoint/2010/main" val="585309000"/>
      </p:ext>
    </p:extLst>
  </p:cSld>
  <p:clrMap bg1="dk1" tx1="lt1" bg2="dk2" tx2="lt2" accent1="accent1" accent2="accent2" accent3="accent3" accent4="accent4" accent5="accent5" accent6="accent6" hlink="hlink" folHlink="folHlink"/>
  <p:sldLayoutIdLst>
    <p:sldLayoutId id="2147483910" r:id="rId1"/>
    <p:sldLayoutId id="2147483911" r:id="rId2"/>
    <p:sldLayoutId id="2147483912" r:id="rId3"/>
    <p:sldLayoutId id="2147483983" r:id="rId4"/>
  </p:sldLayoutIdLst>
  <p:transition>
    <p:fade/>
  </p:transition>
  <p:hf sldNum="0" hdr="0" ftr="0" dt="0"/>
  <p:txStyles>
    <p:titleStyle>
      <a:lvl1pPr algn="l" defTabSz="932462" rtl="0" eaLnBrk="1" latinLnBrk="0" hangingPunct="1">
        <a:lnSpc>
          <a:spcPct val="100000"/>
        </a:lnSpc>
        <a:spcBef>
          <a:spcPct val="0"/>
        </a:spcBef>
        <a:buNone/>
        <a:defRPr lang="en-US" sz="3599" b="0" kern="1200" cap="none" spc="-50" baseline="0" dirty="0" smtClean="0">
          <a:ln w="3175">
            <a:noFill/>
          </a:ln>
          <a:solidFill>
            <a:schemeClr val="tx1"/>
          </a:solidFill>
          <a:effectLst/>
          <a:latin typeface="+mj-lt"/>
          <a:ea typeface="+mn-ea"/>
          <a:cs typeface="Segoe UI" pitchFamily="34" charset="0"/>
        </a:defRPr>
      </a:lvl1pPr>
    </p:titleStyle>
    <p:bodyStyle>
      <a:lvl1pPr marL="228531" marR="0" indent="-228531" algn="l" defTabSz="93246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799" kern="1200" spc="0" baseline="0">
          <a:solidFill>
            <a:schemeClr val="tx1"/>
          </a:solidFill>
          <a:latin typeface="+mn-lt"/>
          <a:ea typeface="+mn-ea"/>
          <a:cs typeface="Segoe UI" panose="020B0502040204020203" pitchFamily="34" charset="0"/>
        </a:defRPr>
      </a:lvl1pPr>
      <a:lvl2pPr marL="457063" marR="0" indent="-228531" algn="l" defTabSz="93246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999" kern="1200" spc="0" baseline="0">
          <a:solidFill>
            <a:schemeClr val="tx1"/>
          </a:solidFill>
          <a:latin typeface="+mn-lt"/>
          <a:ea typeface="+mn-ea"/>
          <a:cs typeface="+mn-cs"/>
        </a:defRPr>
      </a:lvl2pPr>
      <a:lvl3pPr marL="657028" marR="0" indent="-199965" algn="l" defTabSz="93246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710" marR="0" indent="-180921" algn="l" defTabSz="93246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631" marR="0" indent="-168225" algn="l" defTabSz="93246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4270" indent="-233116" algn="l" defTabSz="932462" rtl="0" eaLnBrk="1" latinLnBrk="0" hangingPunct="1">
        <a:spcBef>
          <a:spcPct val="20000"/>
        </a:spcBef>
        <a:buFont typeface="Arial" pitchFamily="34" charset="0"/>
        <a:buChar char="•"/>
        <a:defRPr sz="1999" kern="1200">
          <a:solidFill>
            <a:schemeClr val="tx1"/>
          </a:solidFill>
          <a:latin typeface="+mn-lt"/>
          <a:ea typeface="+mn-ea"/>
          <a:cs typeface="+mn-cs"/>
        </a:defRPr>
      </a:lvl6pPr>
      <a:lvl7pPr marL="3030503" indent="-233116" algn="l" defTabSz="932462" rtl="0" eaLnBrk="1" latinLnBrk="0" hangingPunct="1">
        <a:spcBef>
          <a:spcPct val="20000"/>
        </a:spcBef>
        <a:buFont typeface="Arial" pitchFamily="34" charset="0"/>
        <a:buChar char="•"/>
        <a:defRPr sz="1999" kern="1200">
          <a:solidFill>
            <a:schemeClr val="tx1"/>
          </a:solidFill>
          <a:latin typeface="+mn-lt"/>
          <a:ea typeface="+mn-ea"/>
          <a:cs typeface="+mn-cs"/>
        </a:defRPr>
      </a:lvl7pPr>
      <a:lvl8pPr marL="3496734" indent="-233116" algn="l" defTabSz="932462" rtl="0" eaLnBrk="1" latinLnBrk="0" hangingPunct="1">
        <a:spcBef>
          <a:spcPct val="20000"/>
        </a:spcBef>
        <a:buFont typeface="Arial" pitchFamily="34" charset="0"/>
        <a:buChar char="•"/>
        <a:defRPr sz="1999" kern="1200">
          <a:solidFill>
            <a:schemeClr val="tx1"/>
          </a:solidFill>
          <a:latin typeface="+mn-lt"/>
          <a:ea typeface="+mn-ea"/>
          <a:cs typeface="+mn-cs"/>
        </a:defRPr>
      </a:lvl8pPr>
      <a:lvl9pPr marL="3962966" indent="-233116" algn="l" defTabSz="932462" rtl="0" eaLnBrk="1" latinLnBrk="0" hangingPunct="1">
        <a:spcBef>
          <a:spcPct val="20000"/>
        </a:spcBef>
        <a:buFont typeface="Arial" pitchFamily="34" charset="0"/>
        <a:buChar char="•"/>
        <a:defRPr sz="1999" kern="1200">
          <a:solidFill>
            <a:schemeClr val="tx1"/>
          </a:solidFill>
          <a:latin typeface="+mn-lt"/>
          <a:ea typeface="+mn-ea"/>
          <a:cs typeface="+mn-cs"/>
        </a:defRPr>
      </a:lvl9pPr>
    </p:bodyStyle>
    <p:otherStyle>
      <a:defPPr>
        <a:defRPr lang="en-US"/>
      </a:defPPr>
      <a:lvl1pPr marL="0" algn="l" defTabSz="932462" rtl="0" eaLnBrk="1" latinLnBrk="0" hangingPunct="1">
        <a:defRPr sz="1799" kern="1200">
          <a:solidFill>
            <a:schemeClr val="tx1"/>
          </a:solidFill>
          <a:latin typeface="+mn-lt"/>
          <a:ea typeface="+mn-ea"/>
          <a:cs typeface="+mn-cs"/>
        </a:defRPr>
      </a:lvl1pPr>
      <a:lvl2pPr marL="466231" algn="l" defTabSz="932462" rtl="0" eaLnBrk="1" latinLnBrk="0" hangingPunct="1">
        <a:defRPr sz="1799" kern="1200">
          <a:solidFill>
            <a:schemeClr val="tx1"/>
          </a:solidFill>
          <a:latin typeface="+mn-lt"/>
          <a:ea typeface="+mn-ea"/>
          <a:cs typeface="+mn-cs"/>
        </a:defRPr>
      </a:lvl2pPr>
      <a:lvl3pPr marL="932462" algn="l" defTabSz="932462" rtl="0" eaLnBrk="1" latinLnBrk="0" hangingPunct="1">
        <a:defRPr sz="1799" kern="1200">
          <a:solidFill>
            <a:schemeClr val="tx1"/>
          </a:solidFill>
          <a:latin typeface="+mn-lt"/>
          <a:ea typeface="+mn-ea"/>
          <a:cs typeface="+mn-cs"/>
        </a:defRPr>
      </a:lvl3pPr>
      <a:lvl4pPr marL="1398693" algn="l" defTabSz="932462" rtl="0" eaLnBrk="1" latinLnBrk="0" hangingPunct="1">
        <a:defRPr sz="1799" kern="1200">
          <a:solidFill>
            <a:schemeClr val="tx1"/>
          </a:solidFill>
          <a:latin typeface="+mn-lt"/>
          <a:ea typeface="+mn-ea"/>
          <a:cs typeface="+mn-cs"/>
        </a:defRPr>
      </a:lvl4pPr>
      <a:lvl5pPr marL="1864924" algn="l" defTabSz="932462" rtl="0" eaLnBrk="1" latinLnBrk="0" hangingPunct="1">
        <a:defRPr sz="1799" kern="1200">
          <a:solidFill>
            <a:schemeClr val="tx1"/>
          </a:solidFill>
          <a:latin typeface="+mn-lt"/>
          <a:ea typeface="+mn-ea"/>
          <a:cs typeface="+mn-cs"/>
        </a:defRPr>
      </a:lvl5pPr>
      <a:lvl6pPr marL="2331156" algn="l" defTabSz="932462" rtl="0" eaLnBrk="1" latinLnBrk="0" hangingPunct="1">
        <a:defRPr sz="1799" kern="1200">
          <a:solidFill>
            <a:schemeClr val="tx1"/>
          </a:solidFill>
          <a:latin typeface="+mn-lt"/>
          <a:ea typeface="+mn-ea"/>
          <a:cs typeface="+mn-cs"/>
        </a:defRPr>
      </a:lvl6pPr>
      <a:lvl7pPr marL="2797387" algn="l" defTabSz="932462" rtl="0" eaLnBrk="1" latinLnBrk="0" hangingPunct="1">
        <a:defRPr sz="1799" kern="1200">
          <a:solidFill>
            <a:schemeClr val="tx1"/>
          </a:solidFill>
          <a:latin typeface="+mn-lt"/>
          <a:ea typeface="+mn-ea"/>
          <a:cs typeface="+mn-cs"/>
        </a:defRPr>
      </a:lvl7pPr>
      <a:lvl8pPr marL="3263618" algn="l" defTabSz="932462" rtl="0" eaLnBrk="1" latinLnBrk="0" hangingPunct="1">
        <a:defRPr sz="1799" kern="1200">
          <a:solidFill>
            <a:schemeClr val="tx1"/>
          </a:solidFill>
          <a:latin typeface="+mn-lt"/>
          <a:ea typeface="+mn-ea"/>
          <a:cs typeface="+mn-cs"/>
        </a:defRPr>
      </a:lvl8pPr>
      <a:lvl9pPr marL="3729850" algn="l" defTabSz="932462" rtl="0" eaLnBrk="1" latinLnBrk="0" hangingPunct="1">
        <a:defRPr sz="1799"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8" userDrawn="1">
          <p15:clr>
            <a:srgbClr val="C35EA4"/>
          </p15:clr>
        </p15:guide>
        <p15:guide id="17" pos="7315" userDrawn="1">
          <p15:clr>
            <a:srgbClr val="C35EA4"/>
          </p15:clr>
        </p15:guide>
        <p15:guide id="25" orient="horz" pos="369" userDrawn="1">
          <p15:clr>
            <a:srgbClr val="C35EA4"/>
          </p15:clr>
        </p15:guide>
        <p15:guide id="26" orient="horz" pos="3949" userDrawn="1">
          <p15:clr>
            <a:srgbClr val="C35EA4"/>
          </p15:clr>
        </p15:guide>
        <p15:guide id="27" orient="horz" pos="184" userDrawn="1">
          <p15:clr>
            <a:srgbClr val="A4A3A4"/>
          </p15:clr>
        </p15:guide>
        <p15:guide id="28" pos="185" userDrawn="1">
          <p15:clr>
            <a:srgbClr val="A4A3A4"/>
          </p15:clr>
        </p15:guide>
        <p15:guide id="29" orient="horz" pos="4135" userDrawn="1">
          <p15:clr>
            <a:srgbClr val="A4A3A4"/>
          </p15:clr>
        </p15:guide>
        <p15:guide id="30" pos="7497" userDrawn="1">
          <p15:clr>
            <a:srgbClr val="A4A3A4"/>
          </p15:clr>
        </p15:guide>
        <p15:guide id="31" orient="horz" pos="4008"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121613"/>
        </a:solidFill>
        <a:effectLst/>
      </p:bgPr>
    </p:bg>
    <p:spTree>
      <p:nvGrpSpPr>
        <p:cNvPr id="1" name=""/>
        <p:cNvGrpSpPr/>
        <p:nvPr/>
      </p:nvGrpSpPr>
      <p:grpSpPr>
        <a:xfrm>
          <a:off x="0" y="0"/>
          <a:ext cx="0" cy="0"/>
          <a:chOff x="0" y="0"/>
          <a:chExt cx="0" cy="0"/>
        </a:xfrm>
      </p:grpSpPr>
      <p:grpSp>
        <p:nvGrpSpPr>
          <p:cNvPr id="75" name="Group 74">
            <a:extLst>
              <a:ext uri="{FF2B5EF4-FFF2-40B4-BE49-F238E27FC236}">
                <a16:creationId xmlns:a16="http://schemas.microsoft.com/office/drawing/2014/main" id="{169EE6ED-0099-7E39-0444-27E44B922722}"/>
              </a:ext>
            </a:extLst>
          </p:cNvPr>
          <p:cNvGrpSpPr>
            <a:grpSpLocks noChangeAspect="1"/>
          </p:cNvGrpSpPr>
          <p:nvPr userDrawn="1"/>
        </p:nvGrpSpPr>
        <p:grpSpPr>
          <a:xfrm>
            <a:off x="12296738" y="0"/>
            <a:ext cx="2842931" cy="6858000"/>
            <a:chOff x="12325985" y="0"/>
            <a:chExt cx="4758055" cy="5486369"/>
          </a:xfrm>
        </p:grpSpPr>
        <p:grpSp>
          <p:nvGrpSpPr>
            <p:cNvPr id="69" name="Group 68">
              <a:extLst>
                <a:ext uri="{FF2B5EF4-FFF2-40B4-BE49-F238E27FC236}">
                  <a16:creationId xmlns:a16="http://schemas.microsoft.com/office/drawing/2014/main" id="{90F2BA80-7EE4-9C70-1FD3-58C8722D6521}"/>
                </a:ext>
              </a:extLst>
            </p:cNvPr>
            <p:cNvGrpSpPr/>
            <p:nvPr userDrawn="1"/>
          </p:nvGrpSpPr>
          <p:grpSpPr>
            <a:xfrm>
              <a:off x="12325986" y="1371595"/>
              <a:ext cx="4757228" cy="685799"/>
              <a:chOff x="12325986" y="1714511"/>
              <a:chExt cx="4757228" cy="685799"/>
            </a:xfrm>
          </p:grpSpPr>
          <p:sp>
            <p:nvSpPr>
              <p:cNvPr id="4" name="Rectangle 3">
                <a:extLst>
                  <a:ext uri="{FF2B5EF4-FFF2-40B4-BE49-F238E27FC236}">
                    <a16:creationId xmlns:a16="http://schemas.microsoft.com/office/drawing/2014/main" id="{A319561C-5038-5565-72E8-17F0FB1526F8}"/>
                  </a:ext>
                </a:extLst>
              </p:cNvPr>
              <p:cNvSpPr>
                <a:spLocks/>
              </p:cNvSpPr>
              <p:nvPr/>
            </p:nvSpPr>
            <p:spPr>
              <a:xfrm>
                <a:off x="12325986" y="1714511"/>
                <a:ext cx="792779" cy="685799"/>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r>
                  <a:rPr lang="en-US" sz="1000" b="1">
                    <a:solidFill>
                      <a:schemeClr val="bg1"/>
                    </a:solidFill>
                    <a:latin typeface="Mona Sans" pitchFamily="2" charset="77"/>
                  </a:rPr>
                  <a:t>A</a:t>
                </a:r>
                <a:br>
                  <a:rPr lang="en-US" sz="500">
                    <a:solidFill>
                      <a:schemeClr val="bg1"/>
                    </a:solidFill>
                    <a:latin typeface="Mona Sans" pitchFamily="2" charset="77"/>
                  </a:rPr>
                </a:br>
                <a:r>
                  <a:rPr lang="en-US" sz="500">
                    <a:solidFill>
                      <a:schemeClr val="bg1"/>
                    </a:solidFill>
                    <a:latin typeface="Mona Sans" pitchFamily="2" charset="77"/>
                  </a:rPr>
                  <a:t>Green 1</a:t>
                </a:r>
                <a:br>
                  <a:rPr lang="en-US" sz="500">
                    <a:solidFill>
                      <a:schemeClr val="bg1"/>
                    </a:solidFill>
                    <a:latin typeface="Mona Sans" pitchFamily="2" charset="77"/>
                  </a:rPr>
                </a:br>
                <a:r>
                  <a:rPr lang="en-US" sz="500">
                    <a:solidFill>
                      <a:schemeClr val="bg1"/>
                    </a:solidFill>
                    <a:latin typeface="Mona Sans" pitchFamily="2" charset="77"/>
                  </a:rPr>
                  <a:t>#BFFFD1</a:t>
                </a:r>
              </a:p>
            </p:txBody>
          </p:sp>
          <p:sp>
            <p:nvSpPr>
              <p:cNvPr id="6" name="Rectangle 5">
                <a:extLst>
                  <a:ext uri="{FF2B5EF4-FFF2-40B4-BE49-F238E27FC236}">
                    <a16:creationId xmlns:a16="http://schemas.microsoft.com/office/drawing/2014/main" id="{89157791-B842-4F20-8005-A8B173F3D579}"/>
                  </a:ext>
                </a:extLst>
              </p:cNvPr>
              <p:cNvSpPr>
                <a:spLocks/>
              </p:cNvSpPr>
              <p:nvPr/>
            </p:nvSpPr>
            <p:spPr>
              <a:xfrm>
                <a:off x="13119317" y="1714511"/>
                <a:ext cx="792779" cy="685799"/>
              </a:xfrm>
              <a:prstGeom prst="rect">
                <a:avLst/>
              </a:prstGeom>
              <a:solidFill>
                <a:srgbClr val="8BF1A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r>
                  <a:rPr lang="en-US" sz="1000" b="1">
                    <a:solidFill>
                      <a:schemeClr val="bg1"/>
                    </a:solidFill>
                    <a:latin typeface="Mona Sans" pitchFamily="2" charset="77"/>
                  </a:rPr>
                  <a:t>A</a:t>
                </a:r>
                <a:endParaRPr lang="en-US" sz="500" b="1">
                  <a:solidFill>
                    <a:schemeClr val="tx1"/>
                  </a:solidFill>
                  <a:latin typeface="Mona Sans" pitchFamily="2" charset="77"/>
                </a:endParaRPr>
              </a:p>
              <a:p>
                <a:r>
                  <a:rPr lang="en-US" sz="500">
                    <a:solidFill>
                      <a:schemeClr val="bg1"/>
                    </a:solidFill>
                    <a:latin typeface="Mona Sans" pitchFamily="2" charset="77"/>
                  </a:rPr>
                  <a:t>Green 2</a:t>
                </a:r>
                <a:br>
                  <a:rPr lang="en-US" sz="500">
                    <a:solidFill>
                      <a:schemeClr val="bg1"/>
                    </a:solidFill>
                    <a:latin typeface="Mona Sans" pitchFamily="2" charset="77"/>
                  </a:rPr>
                </a:br>
                <a:r>
                  <a:rPr lang="en-US" sz="500">
                    <a:solidFill>
                      <a:schemeClr val="bg1"/>
                    </a:solidFill>
                    <a:latin typeface="Mona Sans" pitchFamily="2" charset="77"/>
                  </a:rPr>
                  <a:t>#8CF2A9</a:t>
                </a:r>
              </a:p>
            </p:txBody>
          </p:sp>
          <p:sp>
            <p:nvSpPr>
              <p:cNvPr id="7" name="Rectangle 6">
                <a:extLst>
                  <a:ext uri="{FF2B5EF4-FFF2-40B4-BE49-F238E27FC236}">
                    <a16:creationId xmlns:a16="http://schemas.microsoft.com/office/drawing/2014/main" id="{44EBD69B-7DBB-E92D-C2BF-973FF9BFDCF3}"/>
                  </a:ext>
                </a:extLst>
              </p:cNvPr>
              <p:cNvSpPr>
                <a:spLocks/>
              </p:cNvSpPr>
              <p:nvPr/>
            </p:nvSpPr>
            <p:spPr>
              <a:xfrm>
                <a:off x="13912096" y="1714511"/>
                <a:ext cx="792779" cy="685799"/>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r>
                  <a:rPr lang="en-US" sz="1000" b="1">
                    <a:solidFill>
                      <a:schemeClr val="bg1"/>
                    </a:solidFill>
                    <a:latin typeface="Mona Sans" pitchFamily="2" charset="77"/>
                  </a:rPr>
                  <a:t>A</a:t>
                </a:r>
                <a:endParaRPr lang="en-US" sz="500" b="1">
                  <a:solidFill>
                    <a:schemeClr val="tx1"/>
                  </a:solidFill>
                  <a:latin typeface="Mona Sans" pitchFamily="2" charset="77"/>
                </a:endParaRPr>
              </a:p>
              <a:p>
                <a:r>
                  <a:rPr lang="en-US" sz="500">
                    <a:solidFill>
                      <a:schemeClr val="bg1"/>
                    </a:solidFill>
                    <a:latin typeface="Mona Sans" pitchFamily="2" charset="77"/>
                  </a:rPr>
                  <a:t>Green 3</a:t>
                </a:r>
                <a:br>
                  <a:rPr lang="en-US" sz="500">
                    <a:solidFill>
                      <a:schemeClr val="bg1"/>
                    </a:solidFill>
                    <a:latin typeface="Mona Sans" pitchFamily="2" charset="77"/>
                  </a:rPr>
                </a:br>
                <a:r>
                  <a:rPr lang="en-US" sz="500">
                    <a:solidFill>
                      <a:schemeClr val="bg1"/>
                    </a:solidFill>
                    <a:latin typeface="Mona Sans" pitchFamily="2" charset="77"/>
                  </a:rPr>
                  <a:t>#5FED83</a:t>
                </a:r>
              </a:p>
            </p:txBody>
          </p:sp>
          <p:sp>
            <p:nvSpPr>
              <p:cNvPr id="8" name="Rectangle 7">
                <a:extLst>
                  <a:ext uri="{FF2B5EF4-FFF2-40B4-BE49-F238E27FC236}">
                    <a16:creationId xmlns:a16="http://schemas.microsoft.com/office/drawing/2014/main" id="{FCEF7C09-DB8A-E5AE-2B30-9640E7B9A10C}"/>
                  </a:ext>
                </a:extLst>
              </p:cNvPr>
              <p:cNvSpPr>
                <a:spLocks/>
              </p:cNvSpPr>
              <p:nvPr/>
            </p:nvSpPr>
            <p:spPr>
              <a:xfrm>
                <a:off x="14704876" y="1714511"/>
                <a:ext cx="792779" cy="685799"/>
              </a:xfrm>
              <a:prstGeom prst="rect">
                <a:avLst/>
              </a:prstGeom>
              <a:solidFill>
                <a:srgbClr val="0FBF3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r>
                  <a:rPr lang="en-US" sz="1000" b="1">
                    <a:solidFill>
                      <a:schemeClr val="bg1"/>
                    </a:solidFill>
                    <a:latin typeface="Mona Sans" pitchFamily="2" charset="77"/>
                  </a:rPr>
                  <a:t>A</a:t>
                </a:r>
                <a:r>
                  <a:rPr lang="en-US" sz="1000" b="1">
                    <a:latin typeface="Mona Sans" pitchFamily="2" charset="77"/>
                  </a:rPr>
                  <a:t>A</a:t>
                </a:r>
                <a:endParaRPr lang="en-US" sz="500" b="1">
                  <a:latin typeface="Mona Sans" pitchFamily="2" charset="77"/>
                </a:endParaRPr>
              </a:p>
              <a:p>
                <a:r>
                  <a:rPr lang="en-US" sz="500">
                    <a:solidFill>
                      <a:schemeClr val="bg1"/>
                    </a:solidFill>
                    <a:latin typeface="Mona Sans" pitchFamily="2" charset="77"/>
                  </a:rPr>
                  <a:t>Green 4</a:t>
                </a:r>
                <a:br>
                  <a:rPr lang="en-US" sz="500">
                    <a:solidFill>
                      <a:schemeClr val="bg1"/>
                    </a:solidFill>
                    <a:latin typeface="Mona Sans" pitchFamily="2" charset="77"/>
                  </a:rPr>
                </a:br>
                <a:r>
                  <a:rPr lang="en-US" sz="500">
                    <a:solidFill>
                      <a:schemeClr val="bg1"/>
                    </a:solidFill>
                    <a:latin typeface="Mona Sans" pitchFamily="2" charset="77"/>
                  </a:rPr>
                  <a:t>#0FBF3E</a:t>
                </a:r>
              </a:p>
            </p:txBody>
          </p:sp>
          <p:sp>
            <p:nvSpPr>
              <p:cNvPr id="9" name="Rectangle 8">
                <a:extLst>
                  <a:ext uri="{FF2B5EF4-FFF2-40B4-BE49-F238E27FC236}">
                    <a16:creationId xmlns:a16="http://schemas.microsoft.com/office/drawing/2014/main" id="{56F371A8-67AF-2360-1DCC-603E23D1DE3E}"/>
                  </a:ext>
                </a:extLst>
              </p:cNvPr>
              <p:cNvSpPr>
                <a:spLocks/>
              </p:cNvSpPr>
              <p:nvPr/>
            </p:nvSpPr>
            <p:spPr>
              <a:xfrm>
                <a:off x="15497655" y="1714511"/>
                <a:ext cx="792779" cy="685799"/>
              </a:xfrm>
              <a:prstGeom prst="rect">
                <a:avLst/>
              </a:prstGeom>
              <a:solidFill>
                <a:srgbClr val="0E683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r>
                  <a:rPr lang="en-US" sz="1000" b="1">
                    <a:solidFill>
                      <a:schemeClr val="tx1"/>
                    </a:solidFill>
                    <a:latin typeface="Mona Sans" pitchFamily="2" charset="77"/>
                  </a:rPr>
                  <a:t>A</a:t>
                </a:r>
                <a:endParaRPr lang="en-US" sz="500" b="1">
                  <a:solidFill>
                    <a:schemeClr val="tx1"/>
                  </a:solidFill>
                  <a:latin typeface="Mona Sans" pitchFamily="2" charset="77"/>
                </a:endParaRPr>
              </a:p>
              <a:p>
                <a:r>
                  <a:rPr lang="en-US" sz="500">
                    <a:solidFill>
                      <a:schemeClr val="tx1"/>
                    </a:solidFill>
                    <a:latin typeface="Mona Sans" pitchFamily="2" charset="77"/>
                  </a:rPr>
                  <a:t>Green 5</a:t>
                </a:r>
                <a:br>
                  <a:rPr lang="en-US" sz="500">
                    <a:solidFill>
                      <a:schemeClr val="tx1"/>
                    </a:solidFill>
                    <a:latin typeface="Mona Sans" pitchFamily="2" charset="77"/>
                  </a:rPr>
                </a:br>
                <a:r>
                  <a:rPr lang="en-US" sz="500">
                    <a:solidFill>
                      <a:schemeClr val="tx1"/>
                    </a:solidFill>
                    <a:latin typeface="Mona Sans" pitchFamily="2" charset="77"/>
                  </a:rPr>
                  <a:t>#0E6836</a:t>
                </a:r>
              </a:p>
            </p:txBody>
          </p:sp>
          <p:sp>
            <p:nvSpPr>
              <p:cNvPr id="10" name="Rectangle 9">
                <a:extLst>
                  <a:ext uri="{FF2B5EF4-FFF2-40B4-BE49-F238E27FC236}">
                    <a16:creationId xmlns:a16="http://schemas.microsoft.com/office/drawing/2014/main" id="{5F471AAD-7952-B7A5-A445-C9B8AF15F75F}"/>
                  </a:ext>
                </a:extLst>
              </p:cNvPr>
              <p:cNvSpPr>
                <a:spLocks/>
              </p:cNvSpPr>
              <p:nvPr/>
            </p:nvSpPr>
            <p:spPr>
              <a:xfrm>
                <a:off x="16290435" y="1714511"/>
                <a:ext cx="792779" cy="685799"/>
              </a:xfrm>
              <a:prstGeom prst="rect">
                <a:avLst/>
              </a:prstGeom>
              <a:solidFill>
                <a:srgbClr val="0A24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r>
                  <a:rPr lang="en-US" sz="1000" b="1">
                    <a:solidFill>
                      <a:schemeClr val="tx1"/>
                    </a:solidFill>
                    <a:latin typeface="Mona Sans" pitchFamily="2" charset="77"/>
                  </a:rPr>
                  <a:t>A</a:t>
                </a:r>
                <a:endParaRPr lang="en-US" sz="500" b="1">
                  <a:solidFill>
                    <a:schemeClr val="tx1"/>
                  </a:solidFill>
                  <a:latin typeface="Mona Sans" pitchFamily="2" charset="77"/>
                </a:endParaRPr>
              </a:p>
              <a:p>
                <a:r>
                  <a:rPr lang="en-US" sz="500">
                    <a:solidFill>
                      <a:schemeClr val="tx1"/>
                    </a:solidFill>
                    <a:latin typeface="Mona Sans" pitchFamily="2" charset="77"/>
                  </a:rPr>
                  <a:t>Green 6</a:t>
                </a:r>
                <a:br>
                  <a:rPr lang="en-US" sz="500">
                    <a:solidFill>
                      <a:schemeClr val="tx1"/>
                    </a:solidFill>
                    <a:latin typeface="Mona Sans" pitchFamily="2" charset="77"/>
                  </a:rPr>
                </a:br>
                <a:r>
                  <a:rPr lang="en-US" sz="500">
                    <a:solidFill>
                      <a:schemeClr val="tx1"/>
                    </a:solidFill>
                    <a:latin typeface="Mona Sans" pitchFamily="2" charset="77"/>
                  </a:rPr>
                  <a:t>#0A241B</a:t>
                </a:r>
              </a:p>
            </p:txBody>
          </p:sp>
        </p:grpSp>
        <p:grpSp>
          <p:nvGrpSpPr>
            <p:cNvPr id="70" name="Group 69">
              <a:extLst>
                <a:ext uri="{FF2B5EF4-FFF2-40B4-BE49-F238E27FC236}">
                  <a16:creationId xmlns:a16="http://schemas.microsoft.com/office/drawing/2014/main" id="{AD076A22-F406-6100-C1FC-34F47CF7EA2A}"/>
                </a:ext>
              </a:extLst>
            </p:cNvPr>
            <p:cNvGrpSpPr/>
            <p:nvPr userDrawn="1"/>
          </p:nvGrpSpPr>
          <p:grpSpPr>
            <a:xfrm>
              <a:off x="12325986" y="2057390"/>
              <a:ext cx="4757228" cy="685799"/>
              <a:chOff x="12325986" y="2571764"/>
              <a:chExt cx="4757228" cy="685799"/>
            </a:xfrm>
          </p:grpSpPr>
          <p:sp>
            <p:nvSpPr>
              <p:cNvPr id="12" name="Rectangle 11">
                <a:extLst>
                  <a:ext uri="{FF2B5EF4-FFF2-40B4-BE49-F238E27FC236}">
                    <a16:creationId xmlns:a16="http://schemas.microsoft.com/office/drawing/2014/main" id="{167F0C9F-665E-1EF3-3606-E304E0C2B8C7}"/>
                  </a:ext>
                </a:extLst>
              </p:cNvPr>
              <p:cNvSpPr>
                <a:spLocks/>
              </p:cNvSpPr>
              <p:nvPr/>
            </p:nvSpPr>
            <p:spPr>
              <a:xfrm>
                <a:off x="12325986" y="2571764"/>
                <a:ext cx="792779" cy="685799"/>
              </a:xfrm>
              <a:prstGeom prst="rect">
                <a:avLst/>
              </a:prstGeom>
              <a:solidFill>
                <a:srgbClr val="FFC9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r>
                  <a:rPr lang="en-US" sz="1000" b="1">
                    <a:solidFill>
                      <a:schemeClr val="bg1"/>
                    </a:solidFill>
                    <a:latin typeface="Mona Sans" pitchFamily="2" charset="77"/>
                  </a:rPr>
                  <a:t>A</a:t>
                </a:r>
                <a:br>
                  <a:rPr lang="en-US" sz="500">
                    <a:solidFill>
                      <a:schemeClr val="bg1"/>
                    </a:solidFill>
                    <a:latin typeface="Mona Sans" pitchFamily="2" charset="77"/>
                  </a:rPr>
                </a:br>
                <a:r>
                  <a:rPr lang="en-US" sz="500">
                    <a:solidFill>
                      <a:schemeClr val="bg1"/>
                    </a:solidFill>
                    <a:latin typeface="Mona Sans" pitchFamily="2" charset="77"/>
                  </a:rPr>
                  <a:t>Pink 1</a:t>
                </a:r>
                <a:br>
                  <a:rPr lang="en-US" sz="500">
                    <a:solidFill>
                      <a:schemeClr val="bg1"/>
                    </a:solidFill>
                    <a:latin typeface="Mona Sans" pitchFamily="2" charset="77"/>
                  </a:rPr>
                </a:br>
                <a:r>
                  <a:rPr lang="en-US" sz="500">
                    <a:solidFill>
                      <a:schemeClr val="bg1"/>
                    </a:solidFill>
                    <a:latin typeface="Mona Sans" pitchFamily="2" charset="77"/>
                  </a:rPr>
                  <a:t>#FFC9F2</a:t>
                </a:r>
              </a:p>
            </p:txBody>
          </p:sp>
          <p:sp>
            <p:nvSpPr>
              <p:cNvPr id="13" name="Rectangle 12">
                <a:extLst>
                  <a:ext uri="{FF2B5EF4-FFF2-40B4-BE49-F238E27FC236}">
                    <a16:creationId xmlns:a16="http://schemas.microsoft.com/office/drawing/2014/main" id="{79BDB3CF-4D81-CDAF-9FC5-1BFD7B057E2C}"/>
                  </a:ext>
                </a:extLst>
              </p:cNvPr>
              <p:cNvSpPr>
                <a:spLocks/>
              </p:cNvSpPr>
              <p:nvPr/>
            </p:nvSpPr>
            <p:spPr>
              <a:xfrm>
                <a:off x="13119317" y="2571764"/>
                <a:ext cx="792779" cy="685799"/>
              </a:xfrm>
              <a:prstGeom prst="rect">
                <a:avLst/>
              </a:prstGeom>
              <a:solidFill>
                <a:srgbClr val="FF80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r>
                  <a:rPr lang="en-US" sz="1000" b="1">
                    <a:solidFill>
                      <a:schemeClr val="bg1"/>
                    </a:solidFill>
                    <a:latin typeface="Mona Sans" pitchFamily="2" charset="77"/>
                  </a:rPr>
                  <a:t>A</a:t>
                </a:r>
                <a:endParaRPr lang="en-US" sz="500" b="1">
                  <a:solidFill>
                    <a:schemeClr val="bg1"/>
                  </a:solidFill>
                  <a:latin typeface="Mona Sans" pitchFamily="2" charset="77"/>
                </a:endParaRPr>
              </a:p>
              <a:p>
                <a:r>
                  <a:rPr lang="en-US" sz="500">
                    <a:solidFill>
                      <a:schemeClr val="bg1"/>
                    </a:solidFill>
                    <a:latin typeface="Mona Sans" pitchFamily="2" charset="77"/>
                  </a:rPr>
                  <a:t>Pink 2</a:t>
                </a:r>
                <a:br>
                  <a:rPr lang="en-US" sz="500">
                    <a:solidFill>
                      <a:schemeClr val="bg1"/>
                    </a:solidFill>
                    <a:latin typeface="Mona Sans" pitchFamily="2" charset="77"/>
                  </a:rPr>
                </a:br>
                <a:r>
                  <a:rPr lang="en-US" sz="500">
                    <a:solidFill>
                      <a:schemeClr val="bg1"/>
                    </a:solidFill>
                    <a:latin typeface="Mona Sans" pitchFamily="2" charset="77"/>
                  </a:rPr>
                  <a:t>#FF80D2</a:t>
                </a:r>
              </a:p>
            </p:txBody>
          </p:sp>
          <p:sp>
            <p:nvSpPr>
              <p:cNvPr id="14" name="Rectangle 13">
                <a:extLst>
                  <a:ext uri="{FF2B5EF4-FFF2-40B4-BE49-F238E27FC236}">
                    <a16:creationId xmlns:a16="http://schemas.microsoft.com/office/drawing/2014/main" id="{DAE38616-4A66-F023-C93F-5D80D8486F91}"/>
                  </a:ext>
                </a:extLst>
              </p:cNvPr>
              <p:cNvSpPr>
                <a:spLocks/>
              </p:cNvSpPr>
              <p:nvPr/>
            </p:nvSpPr>
            <p:spPr>
              <a:xfrm>
                <a:off x="13912096" y="2571764"/>
                <a:ext cx="792779" cy="685799"/>
              </a:xfrm>
              <a:prstGeom prst="rect">
                <a:avLst/>
              </a:prstGeom>
              <a:solidFill>
                <a:srgbClr val="FF4A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r>
                  <a:rPr lang="en-US" sz="1000" b="1">
                    <a:solidFill>
                      <a:schemeClr val="bg1"/>
                    </a:solidFill>
                    <a:latin typeface="Mona Sans" pitchFamily="2" charset="77"/>
                  </a:rPr>
                  <a:t>A</a:t>
                </a:r>
                <a:endParaRPr lang="en-US" sz="500" b="1">
                  <a:solidFill>
                    <a:schemeClr val="tx1"/>
                  </a:solidFill>
                  <a:latin typeface="Mona Sans" pitchFamily="2" charset="77"/>
                </a:endParaRPr>
              </a:p>
              <a:p>
                <a:r>
                  <a:rPr lang="en-US" sz="500">
                    <a:solidFill>
                      <a:schemeClr val="bg1"/>
                    </a:solidFill>
                    <a:latin typeface="Mona Sans" pitchFamily="2" charset="77"/>
                  </a:rPr>
                  <a:t>Pink 3</a:t>
                </a:r>
                <a:br>
                  <a:rPr lang="en-US" sz="500">
                    <a:solidFill>
                      <a:schemeClr val="bg1"/>
                    </a:solidFill>
                    <a:latin typeface="Mona Sans" pitchFamily="2" charset="77"/>
                  </a:rPr>
                </a:br>
                <a:r>
                  <a:rPr lang="en-US" sz="500">
                    <a:solidFill>
                      <a:schemeClr val="bg1"/>
                    </a:solidFill>
                    <a:latin typeface="Mona Sans" pitchFamily="2" charset="77"/>
                  </a:rPr>
                  <a:t>#FF4AC0</a:t>
                </a:r>
              </a:p>
            </p:txBody>
          </p:sp>
          <p:sp>
            <p:nvSpPr>
              <p:cNvPr id="15" name="Rectangle 14">
                <a:extLst>
                  <a:ext uri="{FF2B5EF4-FFF2-40B4-BE49-F238E27FC236}">
                    <a16:creationId xmlns:a16="http://schemas.microsoft.com/office/drawing/2014/main" id="{CA853A31-3AB1-1D67-8303-2D05E1D4B224}"/>
                  </a:ext>
                </a:extLst>
              </p:cNvPr>
              <p:cNvSpPr>
                <a:spLocks/>
              </p:cNvSpPr>
              <p:nvPr/>
            </p:nvSpPr>
            <p:spPr>
              <a:xfrm>
                <a:off x="14704876" y="2571764"/>
                <a:ext cx="792779" cy="685799"/>
              </a:xfrm>
              <a:prstGeom prst="rect">
                <a:avLst/>
              </a:prstGeom>
              <a:solidFill>
                <a:srgbClr val="CA218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r>
                  <a:rPr lang="en-US" sz="1000" b="1">
                    <a:solidFill>
                      <a:schemeClr val="bg1"/>
                    </a:solidFill>
                    <a:latin typeface="Mona Sans" pitchFamily="2" charset="77"/>
                  </a:rPr>
                  <a:t>A</a:t>
                </a:r>
                <a:r>
                  <a:rPr lang="en-US" sz="1000" b="1">
                    <a:latin typeface="Mona Sans" pitchFamily="2" charset="77"/>
                  </a:rPr>
                  <a:t>A</a:t>
                </a:r>
                <a:endParaRPr lang="en-US" sz="500" b="1">
                  <a:latin typeface="Mona Sans" pitchFamily="2" charset="77"/>
                </a:endParaRPr>
              </a:p>
              <a:p>
                <a:r>
                  <a:rPr lang="en-US" sz="500">
                    <a:latin typeface="Mona Sans" pitchFamily="2" charset="77"/>
                  </a:rPr>
                  <a:t>Pink 4</a:t>
                </a:r>
                <a:br>
                  <a:rPr lang="en-US" sz="500">
                    <a:latin typeface="Mona Sans" pitchFamily="2" charset="77"/>
                  </a:rPr>
                </a:br>
                <a:r>
                  <a:rPr lang="en-US" sz="500">
                    <a:latin typeface="Mona Sans" pitchFamily="2" charset="77"/>
                  </a:rPr>
                  <a:t>#CA2186</a:t>
                </a:r>
              </a:p>
            </p:txBody>
          </p:sp>
          <p:sp>
            <p:nvSpPr>
              <p:cNvPr id="16" name="Rectangle 15">
                <a:extLst>
                  <a:ext uri="{FF2B5EF4-FFF2-40B4-BE49-F238E27FC236}">
                    <a16:creationId xmlns:a16="http://schemas.microsoft.com/office/drawing/2014/main" id="{E3251814-A83E-03C6-B315-8AD124F3850E}"/>
                  </a:ext>
                </a:extLst>
              </p:cNvPr>
              <p:cNvSpPr>
                <a:spLocks/>
              </p:cNvSpPr>
              <p:nvPr/>
            </p:nvSpPr>
            <p:spPr>
              <a:xfrm>
                <a:off x="15497655" y="2571764"/>
                <a:ext cx="792779" cy="685799"/>
              </a:xfrm>
              <a:prstGeom prst="rect">
                <a:avLst/>
              </a:prstGeom>
              <a:solidFill>
                <a:srgbClr val="95286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r>
                  <a:rPr lang="en-US" sz="1000" b="1">
                    <a:solidFill>
                      <a:schemeClr val="tx1"/>
                    </a:solidFill>
                    <a:latin typeface="Mona Sans" pitchFamily="2" charset="77"/>
                  </a:rPr>
                  <a:t>A</a:t>
                </a:r>
                <a:endParaRPr lang="en-US" sz="500" b="1">
                  <a:solidFill>
                    <a:schemeClr val="tx1"/>
                  </a:solidFill>
                  <a:latin typeface="Mona Sans" pitchFamily="2" charset="77"/>
                </a:endParaRPr>
              </a:p>
              <a:p>
                <a:r>
                  <a:rPr lang="en-US" sz="500">
                    <a:solidFill>
                      <a:schemeClr val="tx1"/>
                    </a:solidFill>
                    <a:latin typeface="Mona Sans" pitchFamily="2" charset="77"/>
                  </a:rPr>
                  <a:t>Pink 5</a:t>
                </a:r>
                <a:br>
                  <a:rPr lang="en-US" sz="500">
                    <a:solidFill>
                      <a:schemeClr val="tx1"/>
                    </a:solidFill>
                    <a:latin typeface="Mona Sans" pitchFamily="2" charset="77"/>
                  </a:rPr>
                </a:br>
                <a:r>
                  <a:rPr lang="en-US" sz="500">
                    <a:solidFill>
                      <a:schemeClr val="tx1"/>
                    </a:solidFill>
                    <a:latin typeface="Mona Sans" pitchFamily="2" charset="77"/>
                  </a:rPr>
                  <a:t>#952866</a:t>
                </a:r>
              </a:p>
            </p:txBody>
          </p:sp>
          <p:sp>
            <p:nvSpPr>
              <p:cNvPr id="17" name="Rectangle 16">
                <a:extLst>
                  <a:ext uri="{FF2B5EF4-FFF2-40B4-BE49-F238E27FC236}">
                    <a16:creationId xmlns:a16="http://schemas.microsoft.com/office/drawing/2014/main" id="{A9562318-E55A-CFA8-1D78-F45A3957F2B4}"/>
                  </a:ext>
                </a:extLst>
              </p:cNvPr>
              <p:cNvSpPr>
                <a:spLocks/>
              </p:cNvSpPr>
              <p:nvPr/>
            </p:nvSpPr>
            <p:spPr>
              <a:xfrm>
                <a:off x="16290435" y="2571764"/>
                <a:ext cx="792779" cy="685799"/>
              </a:xfrm>
              <a:prstGeom prst="rect">
                <a:avLst/>
              </a:prstGeom>
              <a:solidFill>
                <a:srgbClr val="30081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r>
                  <a:rPr lang="en-US" sz="1000" b="1">
                    <a:solidFill>
                      <a:schemeClr val="tx1"/>
                    </a:solidFill>
                    <a:latin typeface="Mona Sans" pitchFamily="2" charset="77"/>
                  </a:rPr>
                  <a:t>A</a:t>
                </a:r>
                <a:endParaRPr lang="en-US" sz="500" b="1">
                  <a:solidFill>
                    <a:schemeClr val="tx1"/>
                  </a:solidFill>
                  <a:latin typeface="Mona Sans" pitchFamily="2" charset="77"/>
                </a:endParaRPr>
              </a:p>
              <a:p>
                <a:r>
                  <a:rPr lang="en-US" sz="500">
                    <a:solidFill>
                      <a:schemeClr val="tx1"/>
                    </a:solidFill>
                    <a:latin typeface="Mona Sans" pitchFamily="2" charset="77"/>
                  </a:rPr>
                  <a:t>Pink 6</a:t>
                </a:r>
                <a:br>
                  <a:rPr lang="en-US" sz="500">
                    <a:solidFill>
                      <a:schemeClr val="tx1"/>
                    </a:solidFill>
                    <a:latin typeface="Mona Sans" pitchFamily="2" charset="77"/>
                  </a:rPr>
                </a:br>
                <a:r>
                  <a:rPr lang="en-US" sz="500">
                    <a:solidFill>
                      <a:schemeClr val="tx1"/>
                    </a:solidFill>
                    <a:latin typeface="Mona Sans" pitchFamily="2" charset="77"/>
                  </a:rPr>
                  <a:t>#30081F</a:t>
                </a:r>
              </a:p>
            </p:txBody>
          </p:sp>
        </p:grpSp>
        <p:grpSp>
          <p:nvGrpSpPr>
            <p:cNvPr id="71" name="Group 70">
              <a:extLst>
                <a:ext uri="{FF2B5EF4-FFF2-40B4-BE49-F238E27FC236}">
                  <a16:creationId xmlns:a16="http://schemas.microsoft.com/office/drawing/2014/main" id="{E90DAE8F-5963-5DFF-B073-C42E55649EA3}"/>
                </a:ext>
              </a:extLst>
            </p:cNvPr>
            <p:cNvGrpSpPr/>
            <p:nvPr userDrawn="1"/>
          </p:nvGrpSpPr>
          <p:grpSpPr>
            <a:xfrm>
              <a:off x="12325986" y="2743185"/>
              <a:ext cx="4757228" cy="685799"/>
              <a:chOff x="12325986" y="3429012"/>
              <a:chExt cx="4757228" cy="685799"/>
            </a:xfrm>
          </p:grpSpPr>
          <p:sp>
            <p:nvSpPr>
              <p:cNvPr id="20" name="Rectangle 19">
                <a:extLst>
                  <a:ext uri="{FF2B5EF4-FFF2-40B4-BE49-F238E27FC236}">
                    <a16:creationId xmlns:a16="http://schemas.microsoft.com/office/drawing/2014/main" id="{57999A41-03DF-F610-7C49-F6692C78FB70}"/>
                  </a:ext>
                </a:extLst>
              </p:cNvPr>
              <p:cNvSpPr>
                <a:spLocks/>
              </p:cNvSpPr>
              <p:nvPr/>
            </p:nvSpPr>
            <p:spPr>
              <a:xfrm>
                <a:off x="12325986" y="3429012"/>
                <a:ext cx="792779" cy="685799"/>
              </a:xfrm>
              <a:prstGeom prst="rect">
                <a:avLst/>
              </a:prstGeom>
              <a:solidFill>
                <a:srgbClr val="C898F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br>
                  <a:rPr lang="en-US" sz="500">
                    <a:solidFill>
                      <a:schemeClr val="bg1"/>
                    </a:solidFill>
                    <a:latin typeface="Mona Sans" pitchFamily="2" charset="77"/>
                  </a:rPr>
                </a:br>
                <a:r>
                  <a:rPr lang="en-US" sz="1000" b="1">
                    <a:solidFill>
                      <a:schemeClr val="bg1"/>
                    </a:solidFill>
                    <a:latin typeface="Mona Sans" pitchFamily="2" charset="77"/>
                  </a:rPr>
                  <a:t>A</a:t>
                </a:r>
                <a:endParaRPr lang="en-US" sz="500" b="1">
                  <a:solidFill>
                    <a:schemeClr val="bg1"/>
                  </a:solidFill>
                  <a:latin typeface="Mona Sans" pitchFamily="2" charset="77"/>
                </a:endParaRPr>
              </a:p>
              <a:p>
                <a:r>
                  <a:rPr lang="en-US" sz="500">
                    <a:solidFill>
                      <a:schemeClr val="bg1"/>
                    </a:solidFill>
                    <a:latin typeface="Mona Sans" pitchFamily="2" charset="77"/>
                  </a:rPr>
                  <a:t>Purple 1</a:t>
                </a:r>
                <a:br>
                  <a:rPr lang="en-US" sz="500">
                    <a:solidFill>
                      <a:schemeClr val="bg1"/>
                    </a:solidFill>
                    <a:latin typeface="Mona Sans" pitchFamily="2" charset="77"/>
                  </a:rPr>
                </a:br>
                <a:r>
                  <a:rPr lang="en-US" sz="500">
                    <a:solidFill>
                      <a:schemeClr val="bg1"/>
                    </a:solidFill>
                    <a:latin typeface="Mona Sans" pitchFamily="2" charset="77"/>
                  </a:rPr>
                  <a:t>#C898FD</a:t>
                </a:r>
              </a:p>
            </p:txBody>
          </p:sp>
          <p:sp>
            <p:nvSpPr>
              <p:cNvPr id="21" name="Rectangle 20">
                <a:extLst>
                  <a:ext uri="{FF2B5EF4-FFF2-40B4-BE49-F238E27FC236}">
                    <a16:creationId xmlns:a16="http://schemas.microsoft.com/office/drawing/2014/main" id="{189CA3B9-4BF0-1949-616D-0B2EA55959F6}"/>
                  </a:ext>
                </a:extLst>
              </p:cNvPr>
              <p:cNvSpPr>
                <a:spLocks/>
              </p:cNvSpPr>
              <p:nvPr/>
            </p:nvSpPr>
            <p:spPr>
              <a:xfrm>
                <a:off x="13119317" y="3429012"/>
                <a:ext cx="792779" cy="685799"/>
              </a:xfrm>
              <a:prstGeom prst="rect">
                <a:avLst/>
              </a:prstGeom>
              <a:solidFill>
                <a:srgbClr val="B87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r>
                  <a:rPr lang="en-US" sz="1000" b="1">
                    <a:solidFill>
                      <a:schemeClr val="bg1"/>
                    </a:solidFill>
                    <a:latin typeface="Mona Sans" pitchFamily="2" charset="77"/>
                  </a:rPr>
                  <a:t>A</a:t>
                </a:r>
                <a:endParaRPr lang="en-US" sz="500" b="1">
                  <a:solidFill>
                    <a:schemeClr val="bg1"/>
                  </a:solidFill>
                  <a:latin typeface="Mona Sans" pitchFamily="2" charset="77"/>
                </a:endParaRPr>
              </a:p>
              <a:p>
                <a:r>
                  <a:rPr lang="en-US" sz="500">
                    <a:solidFill>
                      <a:schemeClr val="bg1"/>
                    </a:solidFill>
                    <a:latin typeface="Mona Sans" pitchFamily="2" charset="77"/>
                  </a:rPr>
                  <a:t>Purple 2</a:t>
                </a:r>
                <a:br>
                  <a:rPr lang="en-US" sz="500">
                    <a:solidFill>
                      <a:schemeClr val="bg1"/>
                    </a:solidFill>
                    <a:latin typeface="Mona Sans" pitchFamily="2" charset="77"/>
                  </a:rPr>
                </a:br>
                <a:r>
                  <a:rPr lang="en-US" sz="500">
                    <a:solidFill>
                      <a:schemeClr val="bg1"/>
                    </a:solidFill>
                    <a:latin typeface="Mona Sans" pitchFamily="2" charset="77"/>
                  </a:rPr>
                  <a:t>#B870FF</a:t>
                </a:r>
              </a:p>
            </p:txBody>
          </p:sp>
          <p:sp>
            <p:nvSpPr>
              <p:cNvPr id="22" name="Rectangle 21">
                <a:extLst>
                  <a:ext uri="{FF2B5EF4-FFF2-40B4-BE49-F238E27FC236}">
                    <a16:creationId xmlns:a16="http://schemas.microsoft.com/office/drawing/2014/main" id="{E9B02A1A-0DE7-747E-6A28-5FDF49774BF5}"/>
                  </a:ext>
                </a:extLst>
              </p:cNvPr>
              <p:cNvSpPr>
                <a:spLocks/>
              </p:cNvSpPr>
              <p:nvPr/>
            </p:nvSpPr>
            <p:spPr>
              <a:xfrm>
                <a:off x="13912096" y="3429012"/>
                <a:ext cx="792779" cy="685799"/>
              </a:xfrm>
              <a:prstGeom prst="rect">
                <a:avLst/>
              </a:prstGeom>
              <a:solidFill>
                <a:srgbClr val="8534F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r>
                  <a:rPr lang="en-US" sz="1000" b="1">
                    <a:solidFill>
                      <a:schemeClr val="bg1"/>
                    </a:solidFill>
                    <a:latin typeface="Mona Sans" pitchFamily="2" charset="77"/>
                  </a:rPr>
                  <a:t>A</a:t>
                </a:r>
                <a:r>
                  <a:rPr lang="en-US" sz="1000" b="1">
                    <a:solidFill>
                      <a:schemeClr val="tx1"/>
                    </a:solidFill>
                    <a:latin typeface="Mona Sans" pitchFamily="2" charset="77"/>
                  </a:rPr>
                  <a:t>A</a:t>
                </a:r>
                <a:endParaRPr lang="en-US" sz="500" b="1">
                  <a:solidFill>
                    <a:schemeClr val="tx1"/>
                  </a:solidFill>
                  <a:latin typeface="Mona Sans" pitchFamily="2" charset="77"/>
                </a:endParaRPr>
              </a:p>
              <a:p>
                <a:r>
                  <a:rPr lang="en-US" sz="500">
                    <a:solidFill>
                      <a:schemeClr val="tx1"/>
                    </a:solidFill>
                    <a:latin typeface="Mona Sans" pitchFamily="2" charset="77"/>
                  </a:rPr>
                  <a:t>Purple 3</a:t>
                </a:r>
                <a:br>
                  <a:rPr lang="en-US" sz="500">
                    <a:solidFill>
                      <a:schemeClr val="tx1"/>
                    </a:solidFill>
                    <a:latin typeface="Mona Sans" pitchFamily="2" charset="77"/>
                  </a:rPr>
                </a:br>
                <a:r>
                  <a:rPr lang="en-US" sz="500">
                    <a:solidFill>
                      <a:schemeClr val="tx1"/>
                    </a:solidFill>
                    <a:latin typeface="Mona Sans" pitchFamily="2" charset="77"/>
                  </a:rPr>
                  <a:t>#8534F3</a:t>
                </a:r>
              </a:p>
            </p:txBody>
          </p:sp>
          <p:sp>
            <p:nvSpPr>
              <p:cNvPr id="23" name="Rectangle 22">
                <a:extLst>
                  <a:ext uri="{FF2B5EF4-FFF2-40B4-BE49-F238E27FC236}">
                    <a16:creationId xmlns:a16="http://schemas.microsoft.com/office/drawing/2014/main" id="{548EA80C-BB55-7FC5-694F-2714AD929F69}"/>
                  </a:ext>
                </a:extLst>
              </p:cNvPr>
              <p:cNvSpPr>
                <a:spLocks/>
              </p:cNvSpPr>
              <p:nvPr/>
            </p:nvSpPr>
            <p:spPr>
              <a:xfrm>
                <a:off x="14704876" y="3429012"/>
                <a:ext cx="792779" cy="685799"/>
              </a:xfrm>
              <a:prstGeom prst="rect">
                <a:avLst/>
              </a:prstGeom>
              <a:solidFill>
                <a:srgbClr val="43179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r>
                  <a:rPr lang="en-US" sz="1000" b="1">
                    <a:latin typeface="Mona Sans" pitchFamily="2" charset="77"/>
                  </a:rPr>
                  <a:t>A</a:t>
                </a:r>
                <a:endParaRPr lang="en-US" sz="500" b="1">
                  <a:latin typeface="Mona Sans" pitchFamily="2" charset="77"/>
                </a:endParaRPr>
              </a:p>
              <a:p>
                <a:r>
                  <a:rPr lang="en-US" sz="500">
                    <a:latin typeface="Mona Sans" pitchFamily="2" charset="77"/>
                  </a:rPr>
                  <a:t>Purple 4</a:t>
                </a:r>
                <a:br>
                  <a:rPr lang="en-US" sz="500">
                    <a:latin typeface="Mona Sans" pitchFamily="2" charset="77"/>
                  </a:rPr>
                </a:br>
                <a:r>
                  <a:rPr lang="en-US" sz="500">
                    <a:latin typeface="Mona Sans" pitchFamily="2" charset="77"/>
                  </a:rPr>
                  <a:t>#43179E</a:t>
                </a:r>
              </a:p>
            </p:txBody>
          </p:sp>
          <p:sp>
            <p:nvSpPr>
              <p:cNvPr id="24" name="Rectangle 23">
                <a:extLst>
                  <a:ext uri="{FF2B5EF4-FFF2-40B4-BE49-F238E27FC236}">
                    <a16:creationId xmlns:a16="http://schemas.microsoft.com/office/drawing/2014/main" id="{5B0C3663-BFC4-D311-EB73-0557F493CD82}"/>
                  </a:ext>
                </a:extLst>
              </p:cNvPr>
              <p:cNvSpPr>
                <a:spLocks/>
              </p:cNvSpPr>
              <p:nvPr/>
            </p:nvSpPr>
            <p:spPr>
              <a:xfrm>
                <a:off x="15497655" y="3429012"/>
                <a:ext cx="792779" cy="685799"/>
              </a:xfrm>
              <a:prstGeom prst="rect">
                <a:avLst/>
              </a:prstGeom>
              <a:solidFill>
                <a:srgbClr val="26115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r>
                  <a:rPr lang="en-US" sz="1000" b="1">
                    <a:latin typeface="Mona Sans" pitchFamily="2" charset="77"/>
                  </a:rPr>
                  <a:t>A</a:t>
                </a:r>
                <a:endParaRPr lang="en-US" sz="500" b="1">
                  <a:latin typeface="Mona Sans" pitchFamily="2" charset="77"/>
                </a:endParaRPr>
              </a:p>
              <a:p>
                <a:r>
                  <a:rPr lang="en-US" sz="500">
                    <a:latin typeface="Mona Sans" pitchFamily="2" charset="77"/>
                  </a:rPr>
                  <a:t>Purple</a:t>
                </a:r>
                <a:r>
                  <a:rPr lang="en-US" sz="500">
                    <a:solidFill>
                      <a:schemeClr val="tx1"/>
                    </a:solidFill>
                    <a:latin typeface="Mona Sans" pitchFamily="2" charset="77"/>
                  </a:rPr>
                  <a:t> 5</a:t>
                </a:r>
                <a:br>
                  <a:rPr lang="en-US" sz="500">
                    <a:solidFill>
                      <a:schemeClr val="tx1"/>
                    </a:solidFill>
                    <a:latin typeface="Mona Sans" pitchFamily="2" charset="77"/>
                  </a:rPr>
                </a:br>
                <a:r>
                  <a:rPr lang="en-US" sz="500">
                    <a:solidFill>
                      <a:schemeClr val="tx1"/>
                    </a:solidFill>
                    <a:latin typeface="Mona Sans" pitchFamily="2" charset="77"/>
                  </a:rPr>
                  <a:t>#26115F</a:t>
                </a:r>
              </a:p>
            </p:txBody>
          </p:sp>
          <p:sp>
            <p:nvSpPr>
              <p:cNvPr id="25" name="Rectangle 24">
                <a:extLst>
                  <a:ext uri="{FF2B5EF4-FFF2-40B4-BE49-F238E27FC236}">
                    <a16:creationId xmlns:a16="http://schemas.microsoft.com/office/drawing/2014/main" id="{9442435D-6AE1-A538-C69B-0164689EA291}"/>
                  </a:ext>
                </a:extLst>
              </p:cNvPr>
              <p:cNvSpPr>
                <a:spLocks/>
              </p:cNvSpPr>
              <p:nvPr/>
            </p:nvSpPr>
            <p:spPr>
              <a:xfrm>
                <a:off x="16290435" y="3429012"/>
                <a:ext cx="792779" cy="685799"/>
              </a:xfrm>
              <a:prstGeom prst="rect">
                <a:avLst/>
              </a:prstGeom>
              <a:solidFill>
                <a:srgbClr val="16004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r>
                  <a:rPr lang="en-US" sz="1000" b="1">
                    <a:latin typeface="Mona Sans" pitchFamily="2" charset="77"/>
                  </a:rPr>
                  <a:t>A</a:t>
                </a:r>
                <a:endParaRPr lang="en-US" sz="500" b="1">
                  <a:latin typeface="Mona Sans" pitchFamily="2" charset="77"/>
                </a:endParaRPr>
              </a:p>
              <a:p>
                <a:r>
                  <a:rPr lang="en-US" sz="500">
                    <a:latin typeface="Mona Sans" pitchFamily="2" charset="77"/>
                  </a:rPr>
                  <a:t>Purple</a:t>
                </a:r>
                <a:r>
                  <a:rPr lang="en-US" sz="500">
                    <a:solidFill>
                      <a:schemeClr val="tx1"/>
                    </a:solidFill>
                    <a:latin typeface="Mona Sans" pitchFamily="2" charset="77"/>
                  </a:rPr>
                  <a:t> 6</a:t>
                </a:r>
                <a:br>
                  <a:rPr lang="en-US" sz="500">
                    <a:solidFill>
                      <a:schemeClr val="tx1"/>
                    </a:solidFill>
                    <a:latin typeface="Mona Sans" pitchFamily="2" charset="77"/>
                  </a:rPr>
                </a:br>
                <a:r>
                  <a:rPr lang="en-US" sz="500">
                    <a:solidFill>
                      <a:schemeClr val="tx1"/>
                    </a:solidFill>
                    <a:latin typeface="Mona Sans" pitchFamily="2" charset="77"/>
                  </a:rPr>
                  <a:t>#160048</a:t>
                </a:r>
              </a:p>
            </p:txBody>
          </p:sp>
        </p:grpSp>
        <p:grpSp>
          <p:nvGrpSpPr>
            <p:cNvPr id="72" name="Group 71">
              <a:extLst>
                <a:ext uri="{FF2B5EF4-FFF2-40B4-BE49-F238E27FC236}">
                  <a16:creationId xmlns:a16="http://schemas.microsoft.com/office/drawing/2014/main" id="{D41175D5-4921-18D8-FD2C-DC8C420F95AE}"/>
                </a:ext>
              </a:extLst>
            </p:cNvPr>
            <p:cNvGrpSpPr/>
            <p:nvPr userDrawn="1"/>
          </p:nvGrpSpPr>
          <p:grpSpPr>
            <a:xfrm>
              <a:off x="12325986" y="3429012"/>
              <a:ext cx="4757228" cy="685799"/>
              <a:chOff x="12325986" y="4286261"/>
              <a:chExt cx="4757228" cy="685799"/>
            </a:xfrm>
          </p:grpSpPr>
          <p:sp>
            <p:nvSpPr>
              <p:cNvPr id="27" name="Rectangle 26">
                <a:extLst>
                  <a:ext uri="{FF2B5EF4-FFF2-40B4-BE49-F238E27FC236}">
                    <a16:creationId xmlns:a16="http://schemas.microsoft.com/office/drawing/2014/main" id="{329CC705-1EEA-674A-EAFF-C49DDDE80971}"/>
                  </a:ext>
                </a:extLst>
              </p:cNvPr>
              <p:cNvSpPr>
                <a:spLocks/>
              </p:cNvSpPr>
              <p:nvPr/>
            </p:nvSpPr>
            <p:spPr>
              <a:xfrm>
                <a:off x="12325986" y="4286261"/>
                <a:ext cx="792779" cy="685799"/>
              </a:xfrm>
              <a:prstGeom prst="rect">
                <a:avLst/>
              </a:prstGeom>
              <a:solidFill>
                <a:srgbClr val="F4A8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br>
                  <a:rPr lang="en-US" sz="500">
                    <a:solidFill>
                      <a:schemeClr val="bg1"/>
                    </a:solidFill>
                    <a:latin typeface="Mona Sans" pitchFamily="2" charset="77"/>
                  </a:rPr>
                </a:br>
                <a:r>
                  <a:rPr lang="en-US" sz="1000" b="1">
                    <a:solidFill>
                      <a:schemeClr val="bg1"/>
                    </a:solidFill>
                    <a:latin typeface="Mona Sans" pitchFamily="2" charset="77"/>
                  </a:rPr>
                  <a:t>A</a:t>
                </a:r>
                <a:endParaRPr lang="en-US" sz="500" b="1">
                  <a:solidFill>
                    <a:schemeClr val="bg1"/>
                  </a:solidFill>
                  <a:latin typeface="Mona Sans" pitchFamily="2" charset="77"/>
                </a:endParaRPr>
              </a:p>
              <a:p>
                <a:r>
                  <a:rPr lang="en-US" sz="500">
                    <a:solidFill>
                      <a:schemeClr val="bg1"/>
                    </a:solidFill>
                    <a:latin typeface="Mona Sans" pitchFamily="2" charset="77"/>
                  </a:rPr>
                  <a:t>Orange 1</a:t>
                </a:r>
                <a:br>
                  <a:rPr lang="en-US" sz="500">
                    <a:solidFill>
                      <a:schemeClr val="bg1"/>
                    </a:solidFill>
                    <a:latin typeface="Mona Sans" pitchFamily="2" charset="77"/>
                  </a:rPr>
                </a:br>
                <a:r>
                  <a:rPr lang="en-US" sz="500">
                    <a:solidFill>
                      <a:schemeClr val="bg1"/>
                    </a:solidFill>
                    <a:latin typeface="Mona Sans" pitchFamily="2" charset="77"/>
                  </a:rPr>
                  <a:t>#F4A876</a:t>
                </a:r>
              </a:p>
            </p:txBody>
          </p:sp>
          <p:sp>
            <p:nvSpPr>
              <p:cNvPr id="28" name="Rectangle 27">
                <a:extLst>
                  <a:ext uri="{FF2B5EF4-FFF2-40B4-BE49-F238E27FC236}">
                    <a16:creationId xmlns:a16="http://schemas.microsoft.com/office/drawing/2014/main" id="{889FDBA3-1408-F444-D364-1FECD89B0133}"/>
                  </a:ext>
                </a:extLst>
              </p:cNvPr>
              <p:cNvSpPr>
                <a:spLocks/>
              </p:cNvSpPr>
              <p:nvPr/>
            </p:nvSpPr>
            <p:spPr>
              <a:xfrm>
                <a:off x="13119317" y="4286261"/>
                <a:ext cx="792779" cy="685799"/>
              </a:xfrm>
              <a:prstGeom prst="rect">
                <a:avLst/>
              </a:prstGeom>
              <a:solidFill>
                <a:srgbClr val="F08A3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r>
                  <a:rPr lang="en-US" sz="1000" b="1">
                    <a:solidFill>
                      <a:schemeClr val="bg1"/>
                    </a:solidFill>
                    <a:latin typeface="Mona Sans" pitchFamily="2" charset="77"/>
                  </a:rPr>
                  <a:t>A</a:t>
                </a:r>
                <a:endParaRPr lang="en-US" sz="500" b="1">
                  <a:solidFill>
                    <a:schemeClr val="bg1"/>
                  </a:solidFill>
                  <a:latin typeface="Mona Sans" pitchFamily="2" charset="77"/>
                </a:endParaRPr>
              </a:p>
              <a:p>
                <a:r>
                  <a:rPr lang="en-US" sz="500">
                    <a:solidFill>
                      <a:schemeClr val="bg1"/>
                    </a:solidFill>
                    <a:latin typeface="Mona Sans" pitchFamily="2" charset="77"/>
                  </a:rPr>
                  <a:t>Orange 2</a:t>
                </a:r>
                <a:br>
                  <a:rPr lang="en-US" sz="500">
                    <a:solidFill>
                      <a:schemeClr val="bg1"/>
                    </a:solidFill>
                    <a:latin typeface="Mona Sans" pitchFamily="2" charset="77"/>
                  </a:rPr>
                </a:br>
                <a:r>
                  <a:rPr lang="en-US" sz="500">
                    <a:solidFill>
                      <a:schemeClr val="bg1"/>
                    </a:solidFill>
                    <a:latin typeface="Mona Sans" pitchFamily="2" charset="77"/>
                  </a:rPr>
                  <a:t>#F08A3A</a:t>
                </a:r>
              </a:p>
            </p:txBody>
          </p:sp>
          <p:sp>
            <p:nvSpPr>
              <p:cNvPr id="29" name="Rectangle 28">
                <a:extLst>
                  <a:ext uri="{FF2B5EF4-FFF2-40B4-BE49-F238E27FC236}">
                    <a16:creationId xmlns:a16="http://schemas.microsoft.com/office/drawing/2014/main" id="{CB127713-B777-35F9-6BE4-BD9ACE187577}"/>
                  </a:ext>
                </a:extLst>
              </p:cNvPr>
              <p:cNvSpPr>
                <a:spLocks/>
              </p:cNvSpPr>
              <p:nvPr/>
            </p:nvSpPr>
            <p:spPr>
              <a:xfrm>
                <a:off x="13912096" y="4286261"/>
                <a:ext cx="792779" cy="685799"/>
              </a:xfrm>
              <a:prstGeom prst="rect">
                <a:avLst/>
              </a:prstGeom>
              <a:solidFill>
                <a:srgbClr val="FE4C2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r>
                  <a:rPr lang="en-US" sz="1000" b="1">
                    <a:solidFill>
                      <a:schemeClr val="bg1"/>
                    </a:solidFill>
                    <a:latin typeface="Mona Sans" pitchFamily="2" charset="77"/>
                  </a:rPr>
                  <a:t>A</a:t>
                </a:r>
                <a:r>
                  <a:rPr lang="en-US" sz="1000" b="1">
                    <a:solidFill>
                      <a:schemeClr val="tx1"/>
                    </a:solidFill>
                    <a:latin typeface="Mona Sans" pitchFamily="2" charset="77"/>
                  </a:rPr>
                  <a:t>A</a:t>
                </a:r>
                <a:endParaRPr lang="en-US" sz="500" b="1">
                  <a:solidFill>
                    <a:schemeClr val="tx1"/>
                  </a:solidFill>
                  <a:latin typeface="Mona Sans" pitchFamily="2" charset="77"/>
                </a:endParaRPr>
              </a:p>
              <a:p>
                <a:r>
                  <a:rPr lang="en-US" sz="500">
                    <a:solidFill>
                      <a:schemeClr val="bg1"/>
                    </a:solidFill>
                    <a:latin typeface="Mona Sans" pitchFamily="2" charset="77"/>
                  </a:rPr>
                  <a:t>Orange 3</a:t>
                </a:r>
                <a:br>
                  <a:rPr lang="en-US" sz="500">
                    <a:solidFill>
                      <a:schemeClr val="bg1"/>
                    </a:solidFill>
                    <a:latin typeface="Mona Sans" pitchFamily="2" charset="77"/>
                  </a:rPr>
                </a:br>
                <a:r>
                  <a:rPr lang="en-US" sz="500">
                    <a:solidFill>
                      <a:schemeClr val="bg1"/>
                    </a:solidFill>
                    <a:latin typeface="Mona Sans" pitchFamily="2" charset="77"/>
                  </a:rPr>
                  <a:t>#FE4C25</a:t>
                </a:r>
              </a:p>
            </p:txBody>
          </p:sp>
          <p:sp>
            <p:nvSpPr>
              <p:cNvPr id="30" name="Rectangle 29">
                <a:extLst>
                  <a:ext uri="{FF2B5EF4-FFF2-40B4-BE49-F238E27FC236}">
                    <a16:creationId xmlns:a16="http://schemas.microsoft.com/office/drawing/2014/main" id="{C73445D2-BB0A-CE75-FDF4-180ACEC6F429}"/>
                  </a:ext>
                </a:extLst>
              </p:cNvPr>
              <p:cNvSpPr>
                <a:spLocks/>
              </p:cNvSpPr>
              <p:nvPr/>
            </p:nvSpPr>
            <p:spPr>
              <a:xfrm>
                <a:off x="14704876" y="4286261"/>
                <a:ext cx="792779" cy="685799"/>
              </a:xfrm>
              <a:prstGeom prst="rect">
                <a:avLst/>
              </a:prstGeom>
              <a:solidFill>
                <a:srgbClr val="C5321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r>
                  <a:rPr lang="en-US" sz="1000" b="1">
                    <a:latin typeface="Mona Sans" pitchFamily="2" charset="77"/>
                  </a:rPr>
                  <a:t>A</a:t>
                </a:r>
                <a:endParaRPr lang="en-US" sz="500" b="1">
                  <a:latin typeface="Mona Sans" pitchFamily="2" charset="77"/>
                </a:endParaRPr>
              </a:p>
              <a:p>
                <a:r>
                  <a:rPr lang="en-US" sz="500">
                    <a:latin typeface="Mona Sans" pitchFamily="2" charset="77"/>
                  </a:rPr>
                  <a:t>Orange 4</a:t>
                </a:r>
                <a:br>
                  <a:rPr lang="en-US" sz="500">
                    <a:latin typeface="Mona Sans" pitchFamily="2" charset="77"/>
                  </a:rPr>
                </a:br>
                <a:r>
                  <a:rPr lang="en-US" sz="500">
                    <a:latin typeface="Mona Sans" pitchFamily="2" charset="77"/>
                  </a:rPr>
                  <a:t>#C53211</a:t>
                </a:r>
              </a:p>
            </p:txBody>
          </p:sp>
          <p:sp>
            <p:nvSpPr>
              <p:cNvPr id="31" name="Rectangle 30">
                <a:extLst>
                  <a:ext uri="{FF2B5EF4-FFF2-40B4-BE49-F238E27FC236}">
                    <a16:creationId xmlns:a16="http://schemas.microsoft.com/office/drawing/2014/main" id="{CA305C54-4BF1-88C3-5DBA-865494D96832}"/>
                  </a:ext>
                </a:extLst>
              </p:cNvPr>
              <p:cNvSpPr>
                <a:spLocks/>
              </p:cNvSpPr>
              <p:nvPr/>
            </p:nvSpPr>
            <p:spPr>
              <a:xfrm>
                <a:off x="15497655" y="4286261"/>
                <a:ext cx="792779" cy="685799"/>
              </a:xfrm>
              <a:prstGeom prst="rect">
                <a:avLst/>
              </a:prstGeom>
              <a:solidFill>
                <a:srgbClr val="801E0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r>
                  <a:rPr lang="en-US" sz="1000" b="1">
                    <a:latin typeface="Mona Sans" pitchFamily="2" charset="77"/>
                  </a:rPr>
                  <a:t>A</a:t>
                </a:r>
                <a:endParaRPr lang="en-US" sz="500" b="1">
                  <a:latin typeface="Mona Sans" pitchFamily="2" charset="77"/>
                </a:endParaRPr>
              </a:p>
              <a:p>
                <a:r>
                  <a:rPr lang="en-US" sz="500">
                    <a:latin typeface="Mona Sans" pitchFamily="2" charset="77"/>
                  </a:rPr>
                  <a:t>Orange</a:t>
                </a:r>
                <a:r>
                  <a:rPr lang="en-US" sz="500">
                    <a:solidFill>
                      <a:schemeClr val="tx1"/>
                    </a:solidFill>
                    <a:latin typeface="Mona Sans" pitchFamily="2" charset="77"/>
                  </a:rPr>
                  <a:t> 5</a:t>
                </a:r>
                <a:br>
                  <a:rPr lang="en-US" sz="500">
                    <a:solidFill>
                      <a:schemeClr val="tx1"/>
                    </a:solidFill>
                    <a:latin typeface="Mona Sans" pitchFamily="2" charset="77"/>
                  </a:rPr>
                </a:br>
                <a:r>
                  <a:rPr lang="en-US" sz="500">
                    <a:solidFill>
                      <a:schemeClr val="tx1"/>
                    </a:solidFill>
                    <a:latin typeface="Mona Sans" pitchFamily="2" charset="77"/>
                  </a:rPr>
                  <a:t>#801E0F</a:t>
                </a:r>
              </a:p>
            </p:txBody>
          </p:sp>
          <p:sp>
            <p:nvSpPr>
              <p:cNvPr id="32" name="Rectangle 31">
                <a:extLst>
                  <a:ext uri="{FF2B5EF4-FFF2-40B4-BE49-F238E27FC236}">
                    <a16:creationId xmlns:a16="http://schemas.microsoft.com/office/drawing/2014/main" id="{EC3B9EA5-513E-9292-E089-074EBCEE24B9}"/>
                  </a:ext>
                </a:extLst>
              </p:cNvPr>
              <p:cNvSpPr>
                <a:spLocks/>
              </p:cNvSpPr>
              <p:nvPr/>
            </p:nvSpPr>
            <p:spPr>
              <a:xfrm>
                <a:off x="16290435" y="4286261"/>
                <a:ext cx="792779" cy="685799"/>
              </a:xfrm>
              <a:prstGeom prst="rect">
                <a:avLst/>
              </a:prstGeom>
              <a:solidFill>
                <a:srgbClr val="500A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r>
                  <a:rPr lang="en-US" sz="1000" b="1">
                    <a:latin typeface="Mona Sans" pitchFamily="2" charset="77"/>
                  </a:rPr>
                  <a:t>A</a:t>
                </a:r>
                <a:endParaRPr lang="en-US" sz="500" b="1">
                  <a:latin typeface="Mona Sans" pitchFamily="2" charset="77"/>
                </a:endParaRPr>
              </a:p>
              <a:p>
                <a:r>
                  <a:rPr lang="en-US" sz="500">
                    <a:latin typeface="Mona Sans" pitchFamily="2" charset="77"/>
                  </a:rPr>
                  <a:t>Orange</a:t>
                </a:r>
                <a:r>
                  <a:rPr lang="en-US" sz="500">
                    <a:solidFill>
                      <a:schemeClr val="tx1"/>
                    </a:solidFill>
                    <a:latin typeface="Mona Sans" pitchFamily="2" charset="77"/>
                  </a:rPr>
                  <a:t> 6</a:t>
                </a:r>
                <a:br>
                  <a:rPr lang="en-US" sz="500">
                    <a:solidFill>
                      <a:schemeClr val="tx1"/>
                    </a:solidFill>
                    <a:latin typeface="Mona Sans" pitchFamily="2" charset="77"/>
                  </a:rPr>
                </a:br>
                <a:r>
                  <a:rPr lang="en-US" sz="500">
                    <a:solidFill>
                      <a:schemeClr val="tx1"/>
                    </a:solidFill>
                    <a:latin typeface="Mona Sans" pitchFamily="2" charset="77"/>
                  </a:rPr>
                  <a:t>#500A00</a:t>
                </a:r>
              </a:p>
            </p:txBody>
          </p:sp>
        </p:grpSp>
        <p:grpSp>
          <p:nvGrpSpPr>
            <p:cNvPr id="73" name="Group 72">
              <a:extLst>
                <a:ext uri="{FF2B5EF4-FFF2-40B4-BE49-F238E27FC236}">
                  <a16:creationId xmlns:a16="http://schemas.microsoft.com/office/drawing/2014/main" id="{29CC5654-A978-ED44-8E01-7785DFA9929E}"/>
                </a:ext>
              </a:extLst>
            </p:cNvPr>
            <p:cNvGrpSpPr/>
            <p:nvPr userDrawn="1"/>
          </p:nvGrpSpPr>
          <p:grpSpPr>
            <a:xfrm>
              <a:off x="12325986" y="4114775"/>
              <a:ext cx="4757228" cy="685799"/>
              <a:chOff x="12325986" y="5143506"/>
              <a:chExt cx="4757228" cy="685799"/>
            </a:xfrm>
          </p:grpSpPr>
          <p:sp>
            <p:nvSpPr>
              <p:cNvPr id="35" name="Rectangle 34">
                <a:extLst>
                  <a:ext uri="{FF2B5EF4-FFF2-40B4-BE49-F238E27FC236}">
                    <a16:creationId xmlns:a16="http://schemas.microsoft.com/office/drawing/2014/main" id="{A482C72E-1865-1A9D-C6BA-9E158E62923A}"/>
                  </a:ext>
                </a:extLst>
              </p:cNvPr>
              <p:cNvSpPr>
                <a:spLocks/>
              </p:cNvSpPr>
              <p:nvPr/>
            </p:nvSpPr>
            <p:spPr>
              <a:xfrm>
                <a:off x="12325986" y="5143506"/>
                <a:ext cx="792779" cy="685799"/>
              </a:xfrm>
              <a:prstGeom prst="rect">
                <a:avLst/>
              </a:prstGeom>
              <a:solidFill>
                <a:srgbClr val="9EEC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r>
                  <a:rPr lang="en-US" sz="1000" b="1">
                    <a:solidFill>
                      <a:schemeClr val="bg1"/>
                    </a:solidFill>
                    <a:latin typeface="Mona Sans" pitchFamily="2" charset="77"/>
                  </a:rPr>
                  <a:t>A</a:t>
                </a:r>
                <a:endParaRPr lang="en-US" sz="500" b="1">
                  <a:solidFill>
                    <a:schemeClr val="bg1"/>
                  </a:solidFill>
                  <a:latin typeface="Mona Sans" pitchFamily="2" charset="77"/>
                </a:endParaRPr>
              </a:p>
              <a:p>
                <a:r>
                  <a:rPr lang="en-US" sz="500">
                    <a:solidFill>
                      <a:schemeClr val="bg1"/>
                    </a:solidFill>
                    <a:latin typeface="Mona Sans" pitchFamily="2" charset="77"/>
                  </a:rPr>
                  <a:t>Blue 1</a:t>
                </a:r>
                <a:br>
                  <a:rPr lang="en-US" sz="500">
                    <a:solidFill>
                      <a:schemeClr val="bg1"/>
                    </a:solidFill>
                    <a:latin typeface="Mona Sans" pitchFamily="2" charset="77"/>
                  </a:rPr>
                </a:br>
                <a:r>
                  <a:rPr lang="en-US" sz="500">
                    <a:solidFill>
                      <a:schemeClr val="bg1"/>
                    </a:solidFill>
                    <a:latin typeface="Mona Sans" pitchFamily="2" charset="77"/>
                  </a:rPr>
                  <a:t>#9EECFF</a:t>
                </a:r>
              </a:p>
            </p:txBody>
          </p:sp>
          <p:sp>
            <p:nvSpPr>
              <p:cNvPr id="36" name="Rectangle 35">
                <a:extLst>
                  <a:ext uri="{FF2B5EF4-FFF2-40B4-BE49-F238E27FC236}">
                    <a16:creationId xmlns:a16="http://schemas.microsoft.com/office/drawing/2014/main" id="{E1A97AF2-A2AD-5D61-0F2C-04E7C32134CE}"/>
                  </a:ext>
                </a:extLst>
              </p:cNvPr>
              <p:cNvSpPr>
                <a:spLocks/>
              </p:cNvSpPr>
              <p:nvPr/>
            </p:nvSpPr>
            <p:spPr>
              <a:xfrm>
                <a:off x="13119317" y="5143506"/>
                <a:ext cx="792779" cy="685799"/>
              </a:xfrm>
              <a:prstGeom prst="rect">
                <a:avLst/>
              </a:prstGeom>
              <a:solidFill>
                <a:srgbClr val="3094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r>
                  <a:rPr lang="en-US" sz="1000" b="1">
                    <a:solidFill>
                      <a:schemeClr val="bg1"/>
                    </a:solidFill>
                    <a:latin typeface="Mona Sans" pitchFamily="2" charset="77"/>
                  </a:rPr>
                  <a:t>A</a:t>
                </a:r>
                <a:endParaRPr lang="en-US" sz="500" b="1">
                  <a:solidFill>
                    <a:schemeClr val="bg1"/>
                  </a:solidFill>
                  <a:latin typeface="Mona Sans" pitchFamily="2" charset="77"/>
                </a:endParaRPr>
              </a:p>
              <a:p>
                <a:r>
                  <a:rPr lang="en-US" sz="500">
                    <a:solidFill>
                      <a:schemeClr val="bg1"/>
                    </a:solidFill>
                    <a:latin typeface="Mona Sans" pitchFamily="2" charset="77"/>
                  </a:rPr>
                  <a:t>Blue 2</a:t>
                </a:r>
                <a:br>
                  <a:rPr lang="en-US" sz="500">
                    <a:solidFill>
                      <a:schemeClr val="bg1"/>
                    </a:solidFill>
                    <a:latin typeface="Mona Sans" pitchFamily="2" charset="77"/>
                  </a:rPr>
                </a:br>
                <a:r>
                  <a:rPr lang="en-US" sz="500">
                    <a:solidFill>
                      <a:schemeClr val="bg1"/>
                    </a:solidFill>
                    <a:latin typeface="Mona Sans" pitchFamily="2" charset="77"/>
                  </a:rPr>
                  <a:t>#3094FF</a:t>
                </a:r>
              </a:p>
            </p:txBody>
          </p:sp>
          <p:sp>
            <p:nvSpPr>
              <p:cNvPr id="37" name="Rectangle 36">
                <a:extLst>
                  <a:ext uri="{FF2B5EF4-FFF2-40B4-BE49-F238E27FC236}">
                    <a16:creationId xmlns:a16="http://schemas.microsoft.com/office/drawing/2014/main" id="{BA75B383-60D6-B1FE-F15F-FFF87F74F645}"/>
                  </a:ext>
                </a:extLst>
              </p:cNvPr>
              <p:cNvSpPr>
                <a:spLocks/>
              </p:cNvSpPr>
              <p:nvPr/>
            </p:nvSpPr>
            <p:spPr>
              <a:xfrm>
                <a:off x="13912096" y="5143506"/>
                <a:ext cx="792779" cy="685799"/>
              </a:xfrm>
              <a:prstGeom prst="rect">
                <a:avLst/>
              </a:prstGeom>
              <a:solidFill>
                <a:srgbClr val="1A61F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r>
                  <a:rPr lang="en-US" sz="1000" b="1">
                    <a:solidFill>
                      <a:schemeClr val="bg1"/>
                    </a:solidFill>
                    <a:latin typeface="Mona Sans" pitchFamily="2" charset="77"/>
                  </a:rPr>
                  <a:t>A</a:t>
                </a:r>
                <a:endParaRPr lang="en-US" sz="500" b="1">
                  <a:solidFill>
                    <a:schemeClr val="bg1"/>
                  </a:solidFill>
                  <a:latin typeface="Mona Sans" pitchFamily="2" charset="77"/>
                </a:endParaRPr>
              </a:p>
              <a:p>
                <a:r>
                  <a:rPr lang="en-US" sz="500">
                    <a:solidFill>
                      <a:schemeClr val="bg1"/>
                    </a:solidFill>
                    <a:latin typeface="Mona Sans" pitchFamily="2" charset="77"/>
                  </a:rPr>
                  <a:t>Blue 3</a:t>
                </a:r>
                <a:br>
                  <a:rPr lang="en-US" sz="500">
                    <a:solidFill>
                      <a:schemeClr val="bg1"/>
                    </a:solidFill>
                    <a:latin typeface="Mona Sans" pitchFamily="2" charset="77"/>
                  </a:rPr>
                </a:br>
                <a:r>
                  <a:rPr lang="en-US" sz="500">
                    <a:solidFill>
                      <a:schemeClr val="bg1"/>
                    </a:solidFill>
                    <a:latin typeface="Mona Sans" pitchFamily="2" charset="77"/>
                  </a:rPr>
                  <a:t>#1A61FE</a:t>
                </a:r>
              </a:p>
            </p:txBody>
          </p:sp>
          <p:sp>
            <p:nvSpPr>
              <p:cNvPr id="38" name="Rectangle 37">
                <a:extLst>
                  <a:ext uri="{FF2B5EF4-FFF2-40B4-BE49-F238E27FC236}">
                    <a16:creationId xmlns:a16="http://schemas.microsoft.com/office/drawing/2014/main" id="{7A50CE3C-16BF-E4A0-59C4-CC2F67BAA720}"/>
                  </a:ext>
                </a:extLst>
              </p:cNvPr>
              <p:cNvSpPr>
                <a:spLocks/>
              </p:cNvSpPr>
              <p:nvPr/>
            </p:nvSpPr>
            <p:spPr>
              <a:xfrm>
                <a:off x="14704876" y="5143506"/>
                <a:ext cx="792779" cy="685799"/>
              </a:xfrm>
              <a:prstGeom prst="rect">
                <a:avLst/>
              </a:prstGeom>
              <a:solidFill>
                <a:srgbClr val="0527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endParaRPr lang="en-US" sz="500">
                  <a:latin typeface="Mona Sans" pitchFamily="2" charset="77"/>
                </a:endParaRPr>
              </a:p>
              <a:p>
                <a:r>
                  <a:rPr lang="en-US" sz="1000" b="1">
                    <a:latin typeface="Mona Sans" pitchFamily="2" charset="77"/>
                  </a:rPr>
                  <a:t>A</a:t>
                </a:r>
                <a:endParaRPr lang="en-US" sz="500" b="1">
                  <a:latin typeface="Mona Sans" pitchFamily="2" charset="77"/>
                </a:endParaRPr>
              </a:p>
              <a:p>
                <a:r>
                  <a:rPr lang="en-US" sz="500">
                    <a:latin typeface="Mona Sans" pitchFamily="2" charset="77"/>
                  </a:rPr>
                  <a:t>Blue 4</a:t>
                </a:r>
                <a:br>
                  <a:rPr lang="en-US" sz="500">
                    <a:latin typeface="Mona Sans" pitchFamily="2" charset="77"/>
                  </a:rPr>
                </a:br>
                <a:r>
                  <a:rPr lang="en-US" sz="500">
                    <a:latin typeface="Mona Sans" pitchFamily="2" charset="77"/>
                  </a:rPr>
                  <a:t>#0527FC</a:t>
                </a:r>
              </a:p>
            </p:txBody>
          </p:sp>
          <p:sp>
            <p:nvSpPr>
              <p:cNvPr id="39" name="Rectangle 38">
                <a:extLst>
                  <a:ext uri="{FF2B5EF4-FFF2-40B4-BE49-F238E27FC236}">
                    <a16:creationId xmlns:a16="http://schemas.microsoft.com/office/drawing/2014/main" id="{6DBEA97A-62FB-27FA-421F-8A071DF618F3}"/>
                  </a:ext>
                </a:extLst>
              </p:cNvPr>
              <p:cNvSpPr>
                <a:spLocks/>
              </p:cNvSpPr>
              <p:nvPr/>
            </p:nvSpPr>
            <p:spPr>
              <a:xfrm>
                <a:off x="15497655" y="5143506"/>
                <a:ext cx="792779" cy="685799"/>
              </a:xfrm>
              <a:prstGeom prst="rect">
                <a:avLst/>
              </a:prstGeom>
              <a:solidFill>
                <a:srgbClr val="2121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r>
                  <a:rPr lang="en-US" sz="1000" b="1">
                    <a:latin typeface="Mona Sans" pitchFamily="2" charset="77"/>
                  </a:rPr>
                  <a:t>A</a:t>
                </a:r>
                <a:endParaRPr lang="en-US" sz="500" b="1">
                  <a:latin typeface="Mona Sans" pitchFamily="2" charset="77"/>
                </a:endParaRPr>
              </a:p>
              <a:p>
                <a:r>
                  <a:rPr lang="en-US" sz="500">
                    <a:latin typeface="Mona Sans" pitchFamily="2" charset="77"/>
                  </a:rPr>
                  <a:t>Blue</a:t>
                </a:r>
                <a:r>
                  <a:rPr lang="en-US" sz="500">
                    <a:solidFill>
                      <a:schemeClr val="tx1"/>
                    </a:solidFill>
                    <a:latin typeface="Mona Sans" pitchFamily="2" charset="77"/>
                  </a:rPr>
                  <a:t> 5</a:t>
                </a:r>
                <a:br>
                  <a:rPr lang="en-US" sz="500">
                    <a:solidFill>
                      <a:schemeClr val="tx1"/>
                    </a:solidFill>
                    <a:latin typeface="Mona Sans" pitchFamily="2" charset="77"/>
                  </a:rPr>
                </a:br>
                <a:r>
                  <a:rPr lang="en-US" sz="500">
                    <a:solidFill>
                      <a:schemeClr val="tx1"/>
                    </a:solidFill>
                    <a:latin typeface="Mona Sans" pitchFamily="2" charset="77"/>
                  </a:rPr>
                  <a:t>#212183</a:t>
                </a:r>
              </a:p>
            </p:txBody>
          </p:sp>
          <p:sp>
            <p:nvSpPr>
              <p:cNvPr id="40" name="Rectangle 39">
                <a:extLst>
                  <a:ext uri="{FF2B5EF4-FFF2-40B4-BE49-F238E27FC236}">
                    <a16:creationId xmlns:a16="http://schemas.microsoft.com/office/drawing/2014/main" id="{2CEAC834-9ACE-1DFD-694D-957EA662A0B5}"/>
                  </a:ext>
                </a:extLst>
              </p:cNvPr>
              <p:cNvSpPr>
                <a:spLocks/>
              </p:cNvSpPr>
              <p:nvPr/>
            </p:nvSpPr>
            <p:spPr>
              <a:xfrm>
                <a:off x="16290435" y="5143506"/>
                <a:ext cx="792779" cy="685799"/>
              </a:xfrm>
              <a:prstGeom prst="rect">
                <a:avLst/>
              </a:prstGeom>
              <a:solidFill>
                <a:srgbClr val="001C4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r>
                  <a:rPr lang="en-US" sz="1000" b="1">
                    <a:latin typeface="Mona Sans" pitchFamily="2" charset="77"/>
                  </a:rPr>
                  <a:t>A</a:t>
                </a:r>
                <a:endParaRPr lang="en-US" sz="500" b="1">
                  <a:latin typeface="Mona Sans" pitchFamily="2" charset="77"/>
                </a:endParaRPr>
              </a:p>
              <a:p>
                <a:r>
                  <a:rPr lang="en-US" sz="500">
                    <a:latin typeface="Mona Sans" pitchFamily="2" charset="77"/>
                  </a:rPr>
                  <a:t>Blue</a:t>
                </a:r>
                <a:r>
                  <a:rPr lang="en-US" sz="500">
                    <a:solidFill>
                      <a:schemeClr val="tx1"/>
                    </a:solidFill>
                    <a:latin typeface="Mona Sans" pitchFamily="2" charset="77"/>
                  </a:rPr>
                  <a:t> 6</a:t>
                </a:r>
                <a:br>
                  <a:rPr lang="en-US" sz="500">
                    <a:solidFill>
                      <a:schemeClr val="tx1"/>
                    </a:solidFill>
                    <a:latin typeface="Mona Sans" pitchFamily="2" charset="77"/>
                  </a:rPr>
                </a:br>
                <a:r>
                  <a:rPr lang="en-US" sz="500">
                    <a:solidFill>
                      <a:schemeClr val="tx1"/>
                    </a:solidFill>
                    <a:latin typeface="Mona Sans" pitchFamily="2" charset="77"/>
                  </a:rPr>
                  <a:t>#001C4D</a:t>
                </a:r>
              </a:p>
            </p:txBody>
          </p:sp>
        </p:grpSp>
        <p:grpSp>
          <p:nvGrpSpPr>
            <p:cNvPr id="74" name="Group 73">
              <a:extLst>
                <a:ext uri="{FF2B5EF4-FFF2-40B4-BE49-F238E27FC236}">
                  <a16:creationId xmlns:a16="http://schemas.microsoft.com/office/drawing/2014/main" id="{5959B7E2-B4FF-699A-FD1A-BD0B5F7B828E}"/>
                </a:ext>
              </a:extLst>
            </p:cNvPr>
            <p:cNvGrpSpPr/>
            <p:nvPr userDrawn="1"/>
          </p:nvGrpSpPr>
          <p:grpSpPr>
            <a:xfrm>
              <a:off x="12325986" y="4800570"/>
              <a:ext cx="4757228" cy="685799"/>
              <a:chOff x="12325986" y="6000747"/>
              <a:chExt cx="4757228" cy="685799"/>
            </a:xfrm>
          </p:grpSpPr>
          <p:sp>
            <p:nvSpPr>
              <p:cNvPr id="42" name="Rectangle 41">
                <a:extLst>
                  <a:ext uri="{FF2B5EF4-FFF2-40B4-BE49-F238E27FC236}">
                    <a16:creationId xmlns:a16="http://schemas.microsoft.com/office/drawing/2014/main" id="{7F02298E-0226-A6F3-4D96-5DCF12CB007E}"/>
                  </a:ext>
                </a:extLst>
              </p:cNvPr>
              <p:cNvSpPr>
                <a:spLocks/>
              </p:cNvSpPr>
              <p:nvPr/>
            </p:nvSpPr>
            <p:spPr>
              <a:xfrm>
                <a:off x="12325986" y="6000747"/>
                <a:ext cx="792779" cy="685799"/>
              </a:xfrm>
              <a:prstGeom prst="rect">
                <a:avLst/>
              </a:prstGeom>
              <a:solidFill>
                <a:srgbClr val="DCFF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r>
                  <a:rPr lang="en-US" sz="1000" b="1">
                    <a:solidFill>
                      <a:schemeClr val="bg1"/>
                    </a:solidFill>
                    <a:latin typeface="Mona Sans" pitchFamily="2" charset="77"/>
                  </a:rPr>
                  <a:t>A</a:t>
                </a:r>
                <a:br>
                  <a:rPr lang="en-US" sz="500">
                    <a:solidFill>
                      <a:schemeClr val="bg1"/>
                    </a:solidFill>
                    <a:latin typeface="Mona Sans" pitchFamily="2" charset="77"/>
                  </a:rPr>
                </a:br>
                <a:r>
                  <a:rPr lang="en-US" sz="500">
                    <a:solidFill>
                      <a:schemeClr val="bg1"/>
                    </a:solidFill>
                    <a:latin typeface="Mona Sans" pitchFamily="2" charset="77"/>
                  </a:rPr>
                  <a:t>Lime 1</a:t>
                </a:r>
                <a:br>
                  <a:rPr lang="en-US" sz="500">
                    <a:solidFill>
                      <a:schemeClr val="bg1"/>
                    </a:solidFill>
                    <a:latin typeface="Mona Sans" pitchFamily="2" charset="77"/>
                  </a:rPr>
                </a:br>
                <a:r>
                  <a:rPr lang="en-US" sz="500">
                    <a:solidFill>
                      <a:schemeClr val="bg1"/>
                    </a:solidFill>
                    <a:latin typeface="Mona Sans" pitchFamily="2" charset="77"/>
                  </a:rPr>
                  <a:t>#DCFF96</a:t>
                </a:r>
              </a:p>
            </p:txBody>
          </p:sp>
          <p:sp>
            <p:nvSpPr>
              <p:cNvPr id="43" name="Rectangle 42">
                <a:extLst>
                  <a:ext uri="{FF2B5EF4-FFF2-40B4-BE49-F238E27FC236}">
                    <a16:creationId xmlns:a16="http://schemas.microsoft.com/office/drawing/2014/main" id="{5E6ABC20-5776-53A4-FA5B-3A5A6A5C97A6}"/>
                  </a:ext>
                </a:extLst>
              </p:cNvPr>
              <p:cNvSpPr>
                <a:spLocks/>
              </p:cNvSpPr>
              <p:nvPr/>
            </p:nvSpPr>
            <p:spPr>
              <a:xfrm>
                <a:off x="13119317" y="6000747"/>
                <a:ext cx="792779" cy="685799"/>
              </a:xfrm>
              <a:prstGeom prst="rect">
                <a:avLst/>
              </a:prstGeom>
              <a:solidFill>
                <a:srgbClr val="D3FA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r>
                  <a:rPr lang="en-US" sz="1000" b="1">
                    <a:solidFill>
                      <a:schemeClr val="bg1"/>
                    </a:solidFill>
                    <a:latin typeface="Mona Sans" pitchFamily="2" charset="77"/>
                  </a:rPr>
                  <a:t>A</a:t>
                </a:r>
                <a:endParaRPr lang="en-US" sz="500" b="1">
                  <a:solidFill>
                    <a:schemeClr val="bg1"/>
                  </a:solidFill>
                  <a:latin typeface="Mona Sans" pitchFamily="2" charset="77"/>
                </a:endParaRPr>
              </a:p>
              <a:p>
                <a:r>
                  <a:rPr lang="en-US" sz="500">
                    <a:solidFill>
                      <a:schemeClr val="bg1"/>
                    </a:solidFill>
                    <a:latin typeface="Mona Sans" pitchFamily="2" charset="77"/>
                  </a:rPr>
                  <a:t>Lime 2</a:t>
                </a:r>
                <a:br>
                  <a:rPr lang="en-US" sz="500">
                    <a:solidFill>
                      <a:schemeClr val="bg1"/>
                    </a:solidFill>
                    <a:latin typeface="Mona Sans" pitchFamily="2" charset="77"/>
                  </a:rPr>
                </a:br>
                <a:r>
                  <a:rPr lang="en-US" sz="500">
                    <a:solidFill>
                      <a:schemeClr val="bg1"/>
                    </a:solidFill>
                    <a:latin typeface="Mona Sans" pitchFamily="2" charset="77"/>
                  </a:rPr>
                  <a:t>#D3FA37</a:t>
                </a:r>
              </a:p>
            </p:txBody>
          </p:sp>
          <p:sp>
            <p:nvSpPr>
              <p:cNvPr id="44" name="Rectangle 43">
                <a:extLst>
                  <a:ext uri="{FF2B5EF4-FFF2-40B4-BE49-F238E27FC236}">
                    <a16:creationId xmlns:a16="http://schemas.microsoft.com/office/drawing/2014/main" id="{EBF84E9A-D0F5-7453-557E-3609208CD502}"/>
                  </a:ext>
                </a:extLst>
              </p:cNvPr>
              <p:cNvSpPr>
                <a:spLocks/>
              </p:cNvSpPr>
              <p:nvPr/>
            </p:nvSpPr>
            <p:spPr>
              <a:xfrm>
                <a:off x="13912096" y="6000747"/>
                <a:ext cx="792779" cy="685799"/>
              </a:xfrm>
              <a:prstGeom prst="rect">
                <a:avLst/>
              </a:prstGeom>
              <a:solidFill>
                <a:srgbClr val="D8BD0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r>
                  <a:rPr lang="en-US" sz="1000" b="1">
                    <a:solidFill>
                      <a:schemeClr val="bg1"/>
                    </a:solidFill>
                    <a:latin typeface="Mona Sans" pitchFamily="2" charset="77"/>
                  </a:rPr>
                  <a:t>A</a:t>
                </a:r>
                <a:r>
                  <a:rPr lang="en-US" sz="1000" b="1">
                    <a:solidFill>
                      <a:schemeClr val="tx1"/>
                    </a:solidFill>
                    <a:latin typeface="Mona Sans" pitchFamily="2" charset="77"/>
                  </a:rPr>
                  <a:t>A</a:t>
                </a:r>
                <a:endParaRPr lang="en-US" sz="500" b="1">
                  <a:solidFill>
                    <a:schemeClr val="tx1"/>
                  </a:solidFill>
                  <a:latin typeface="Mona Sans" pitchFamily="2" charset="77"/>
                </a:endParaRPr>
              </a:p>
              <a:p>
                <a:r>
                  <a:rPr lang="en-US" sz="500">
                    <a:solidFill>
                      <a:schemeClr val="bg1"/>
                    </a:solidFill>
                    <a:latin typeface="Mona Sans" pitchFamily="2" charset="77"/>
                  </a:rPr>
                  <a:t>Lime 3</a:t>
                </a:r>
                <a:br>
                  <a:rPr lang="en-US" sz="500">
                    <a:solidFill>
                      <a:schemeClr val="bg1"/>
                    </a:solidFill>
                    <a:latin typeface="Mona Sans" pitchFamily="2" charset="77"/>
                  </a:rPr>
                </a:br>
                <a:r>
                  <a:rPr lang="en-US" sz="500">
                    <a:solidFill>
                      <a:schemeClr val="bg1"/>
                    </a:solidFill>
                    <a:latin typeface="Mona Sans" pitchFamily="2" charset="77"/>
                  </a:rPr>
                  <a:t>#D8BD0E</a:t>
                </a:r>
              </a:p>
            </p:txBody>
          </p:sp>
          <p:sp>
            <p:nvSpPr>
              <p:cNvPr id="45" name="Rectangle 44">
                <a:extLst>
                  <a:ext uri="{FF2B5EF4-FFF2-40B4-BE49-F238E27FC236}">
                    <a16:creationId xmlns:a16="http://schemas.microsoft.com/office/drawing/2014/main" id="{0932173E-2B8D-237F-D9F8-37F1C5C06702}"/>
                  </a:ext>
                </a:extLst>
              </p:cNvPr>
              <p:cNvSpPr>
                <a:spLocks/>
              </p:cNvSpPr>
              <p:nvPr/>
            </p:nvSpPr>
            <p:spPr>
              <a:xfrm>
                <a:off x="14704875" y="6000747"/>
                <a:ext cx="792779" cy="685799"/>
              </a:xfrm>
              <a:prstGeom prst="rect">
                <a:avLst/>
              </a:prstGeom>
              <a:solidFill>
                <a:srgbClr val="C086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r>
                  <a:rPr lang="en-US" sz="1000" b="1">
                    <a:solidFill>
                      <a:schemeClr val="bg1"/>
                    </a:solidFill>
                    <a:latin typeface="Mona Sans" pitchFamily="2" charset="77"/>
                  </a:rPr>
                  <a:t>A</a:t>
                </a:r>
                <a:r>
                  <a:rPr lang="en-US" sz="1000" b="1">
                    <a:latin typeface="Mona Sans" pitchFamily="2" charset="77"/>
                  </a:rPr>
                  <a:t>A</a:t>
                </a:r>
                <a:endParaRPr lang="en-US" sz="500" b="1">
                  <a:latin typeface="Mona Sans" pitchFamily="2" charset="77"/>
                </a:endParaRPr>
              </a:p>
              <a:p>
                <a:r>
                  <a:rPr lang="en-US" sz="500">
                    <a:solidFill>
                      <a:schemeClr val="bg1"/>
                    </a:solidFill>
                    <a:latin typeface="Mona Sans" pitchFamily="2" charset="77"/>
                  </a:rPr>
                  <a:t>Lime 4</a:t>
                </a:r>
                <a:br>
                  <a:rPr lang="en-US" sz="500">
                    <a:solidFill>
                      <a:schemeClr val="bg1"/>
                    </a:solidFill>
                    <a:latin typeface="Mona Sans" pitchFamily="2" charset="77"/>
                  </a:rPr>
                </a:br>
                <a:r>
                  <a:rPr lang="en-US" sz="500">
                    <a:solidFill>
                      <a:schemeClr val="bg1"/>
                    </a:solidFill>
                    <a:latin typeface="Mona Sans" pitchFamily="2" charset="77"/>
                  </a:rPr>
                  <a:t>#C08600</a:t>
                </a:r>
              </a:p>
            </p:txBody>
          </p:sp>
          <p:sp>
            <p:nvSpPr>
              <p:cNvPr id="46" name="Rectangle 45">
                <a:extLst>
                  <a:ext uri="{FF2B5EF4-FFF2-40B4-BE49-F238E27FC236}">
                    <a16:creationId xmlns:a16="http://schemas.microsoft.com/office/drawing/2014/main" id="{B1723E42-8029-18C4-9BBD-E7853FE13725}"/>
                  </a:ext>
                </a:extLst>
              </p:cNvPr>
              <p:cNvSpPr>
                <a:spLocks/>
              </p:cNvSpPr>
              <p:nvPr/>
            </p:nvSpPr>
            <p:spPr>
              <a:xfrm>
                <a:off x="15497655" y="6000747"/>
                <a:ext cx="792779" cy="685799"/>
              </a:xfrm>
              <a:prstGeom prst="rect">
                <a:avLst/>
              </a:prstGeom>
              <a:solidFill>
                <a:srgbClr val="DA721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r>
                  <a:rPr lang="en-US" sz="1000" b="1">
                    <a:solidFill>
                      <a:schemeClr val="bg1"/>
                    </a:solidFill>
                    <a:latin typeface="Mona Sans" pitchFamily="2" charset="77"/>
                  </a:rPr>
                  <a:t>A</a:t>
                </a:r>
                <a:r>
                  <a:rPr lang="en-US" sz="1000" b="1">
                    <a:latin typeface="Mona Sans" pitchFamily="2" charset="77"/>
                  </a:rPr>
                  <a:t>A</a:t>
                </a:r>
                <a:endParaRPr lang="en-US" sz="500" b="1">
                  <a:latin typeface="Mona Sans" pitchFamily="2" charset="77"/>
                </a:endParaRPr>
              </a:p>
              <a:p>
                <a:r>
                  <a:rPr lang="en-US" sz="500">
                    <a:solidFill>
                      <a:schemeClr val="bg1"/>
                    </a:solidFill>
                    <a:latin typeface="Mona Sans" pitchFamily="2" charset="77"/>
                  </a:rPr>
                  <a:t>Lime 5</a:t>
                </a:r>
                <a:br>
                  <a:rPr lang="en-US" sz="500">
                    <a:solidFill>
                      <a:schemeClr val="bg1"/>
                    </a:solidFill>
                    <a:latin typeface="Mona Sans" pitchFamily="2" charset="77"/>
                  </a:rPr>
                </a:br>
                <a:r>
                  <a:rPr lang="en-US" sz="500">
                    <a:solidFill>
                      <a:schemeClr val="bg1"/>
                    </a:solidFill>
                    <a:latin typeface="Mona Sans" pitchFamily="2" charset="77"/>
                  </a:rPr>
                  <a:t>#DA7210</a:t>
                </a:r>
              </a:p>
            </p:txBody>
          </p:sp>
          <p:sp>
            <p:nvSpPr>
              <p:cNvPr id="47" name="Rectangle 46">
                <a:extLst>
                  <a:ext uri="{FF2B5EF4-FFF2-40B4-BE49-F238E27FC236}">
                    <a16:creationId xmlns:a16="http://schemas.microsoft.com/office/drawing/2014/main" id="{E57FEAB6-B1E4-C358-0546-5A595F9799DE}"/>
                  </a:ext>
                </a:extLst>
              </p:cNvPr>
              <p:cNvSpPr>
                <a:spLocks/>
              </p:cNvSpPr>
              <p:nvPr/>
            </p:nvSpPr>
            <p:spPr>
              <a:xfrm>
                <a:off x="16290435" y="6000747"/>
                <a:ext cx="792779" cy="685799"/>
              </a:xfrm>
              <a:prstGeom prst="rect">
                <a:avLst/>
              </a:prstGeom>
              <a:solidFill>
                <a:srgbClr val="7031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r>
                  <a:rPr lang="en-US" sz="1000" b="1">
                    <a:latin typeface="Mona Sans" pitchFamily="2" charset="77"/>
                  </a:rPr>
                  <a:t>A</a:t>
                </a:r>
                <a:endParaRPr lang="en-US" sz="500" b="1">
                  <a:latin typeface="Mona Sans" pitchFamily="2" charset="77"/>
                </a:endParaRPr>
              </a:p>
              <a:p>
                <a:r>
                  <a:rPr lang="en-US" sz="500">
                    <a:latin typeface="Mona Sans" pitchFamily="2" charset="77"/>
                  </a:rPr>
                  <a:t>Lime</a:t>
                </a:r>
                <a:r>
                  <a:rPr lang="en-US" sz="500">
                    <a:solidFill>
                      <a:schemeClr val="tx1"/>
                    </a:solidFill>
                    <a:latin typeface="Mona Sans" pitchFamily="2" charset="77"/>
                  </a:rPr>
                  <a:t> 6</a:t>
                </a:r>
                <a:br>
                  <a:rPr lang="en-US" sz="500">
                    <a:solidFill>
                      <a:schemeClr val="tx1"/>
                    </a:solidFill>
                    <a:latin typeface="Mona Sans" pitchFamily="2" charset="77"/>
                  </a:rPr>
                </a:br>
                <a:r>
                  <a:rPr lang="en-US" sz="500">
                    <a:solidFill>
                      <a:schemeClr val="tx1"/>
                    </a:solidFill>
                    <a:latin typeface="Mona Sans" pitchFamily="2" charset="77"/>
                  </a:rPr>
                  <a:t>#703100</a:t>
                </a:r>
              </a:p>
            </p:txBody>
          </p:sp>
        </p:grpSp>
        <p:grpSp>
          <p:nvGrpSpPr>
            <p:cNvPr id="68" name="Group 67">
              <a:extLst>
                <a:ext uri="{FF2B5EF4-FFF2-40B4-BE49-F238E27FC236}">
                  <a16:creationId xmlns:a16="http://schemas.microsoft.com/office/drawing/2014/main" id="{690B54F0-26E4-4D48-8631-A62714B758A5}"/>
                </a:ext>
              </a:extLst>
            </p:cNvPr>
            <p:cNvGrpSpPr/>
            <p:nvPr userDrawn="1"/>
          </p:nvGrpSpPr>
          <p:grpSpPr>
            <a:xfrm>
              <a:off x="12325986" y="685795"/>
              <a:ext cx="4757228" cy="685800"/>
              <a:chOff x="12325986" y="857254"/>
              <a:chExt cx="4757228" cy="685800"/>
            </a:xfrm>
          </p:grpSpPr>
          <p:sp>
            <p:nvSpPr>
              <p:cNvPr id="49" name="Rectangle 48">
                <a:extLst>
                  <a:ext uri="{FF2B5EF4-FFF2-40B4-BE49-F238E27FC236}">
                    <a16:creationId xmlns:a16="http://schemas.microsoft.com/office/drawing/2014/main" id="{9FDB61CB-7039-E520-BD37-6E293AC8BB04}"/>
                  </a:ext>
                </a:extLst>
              </p:cNvPr>
              <p:cNvSpPr>
                <a:spLocks/>
              </p:cNvSpPr>
              <p:nvPr/>
            </p:nvSpPr>
            <p:spPr>
              <a:xfrm>
                <a:off x="12325986" y="857254"/>
                <a:ext cx="1189100" cy="685800"/>
              </a:xfrm>
              <a:prstGeom prst="rect">
                <a:avLst/>
              </a:prstGeom>
              <a:solidFill>
                <a:srgbClr val="0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r>
                  <a:rPr lang="en-US" sz="1000" b="1">
                    <a:solidFill>
                      <a:schemeClr val="tx1"/>
                    </a:solidFill>
                    <a:latin typeface="Mona Sans" pitchFamily="2" charset="77"/>
                  </a:rPr>
                  <a:t>A</a:t>
                </a:r>
                <a:endParaRPr lang="en-US" sz="500" b="1">
                  <a:solidFill>
                    <a:schemeClr val="tx1"/>
                  </a:solidFill>
                  <a:latin typeface="Mona Sans" pitchFamily="2" charset="77"/>
                </a:endParaRPr>
              </a:p>
              <a:p>
                <a:r>
                  <a:rPr lang="en-US" sz="500">
                    <a:solidFill>
                      <a:schemeClr val="tx1"/>
                    </a:solidFill>
                    <a:latin typeface="Mona Sans" pitchFamily="2" charset="77"/>
                  </a:rPr>
                  <a:t>Black</a:t>
                </a:r>
                <a:br>
                  <a:rPr lang="en-US" sz="500">
                    <a:solidFill>
                      <a:schemeClr val="tx1"/>
                    </a:solidFill>
                    <a:latin typeface="Mona Sans" pitchFamily="2" charset="77"/>
                  </a:rPr>
                </a:br>
                <a:r>
                  <a:rPr lang="en-US" sz="500">
                    <a:solidFill>
                      <a:schemeClr val="tx1"/>
                    </a:solidFill>
                    <a:latin typeface="Mona Sans" pitchFamily="2" charset="77"/>
                  </a:rPr>
                  <a:t>#000000</a:t>
                </a:r>
              </a:p>
            </p:txBody>
          </p:sp>
          <p:sp>
            <p:nvSpPr>
              <p:cNvPr id="50" name="Rectangle 49">
                <a:extLst>
                  <a:ext uri="{FF2B5EF4-FFF2-40B4-BE49-F238E27FC236}">
                    <a16:creationId xmlns:a16="http://schemas.microsoft.com/office/drawing/2014/main" id="{57C95AB3-4712-8FE4-3FEE-5B4A80EE9578}"/>
                  </a:ext>
                </a:extLst>
              </p:cNvPr>
              <p:cNvSpPr>
                <a:spLocks/>
              </p:cNvSpPr>
              <p:nvPr/>
            </p:nvSpPr>
            <p:spPr>
              <a:xfrm>
                <a:off x="15894114" y="857254"/>
                <a:ext cx="1189100" cy="685800"/>
              </a:xfrm>
              <a:prstGeom prst="rect">
                <a:avLst/>
              </a:prstGeom>
              <a:solidFill>
                <a:srgbClr val="90969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r>
                  <a:rPr lang="en-US" sz="1000" b="1">
                    <a:solidFill>
                      <a:schemeClr val="bg1"/>
                    </a:solidFill>
                    <a:latin typeface="Mona Sans" pitchFamily="2" charset="77"/>
                  </a:rPr>
                  <a:t>A</a:t>
                </a:r>
                <a:r>
                  <a:rPr lang="en-US" sz="1000" b="1">
                    <a:solidFill>
                      <a:schemeClr val="tx1"/>
                    </a:solidFill>
                    <a:latin typeface="Mona Sans" pitchFamily="2" charset="77"/>
                  </a:rPr>
                  <a:t>A</a:t>
                </a:r>
                <a:br>
                  <a:rPr lang="en-US" sz="500">
                    <a:solidFill>
                      <a:schemeClr val="tx1"/>
                    </a:solidFill>
                    <a:latin typeface="Mona Sans" pitchFamily="2" charset="77"/>
                  </a:rPr>
                </a:br>
                <a:r>
                  <a:rPr lang="en-US" sz="500">
                    <a:solidFill>
                      <a:schemeClr val="bg1"/>
                    </a:solidFill>
                    <a:latin typeface="Mona Sans" pitchFamily="2" charset="77"/>
                  </a:rPr>
                  <a:t>Gray 4</a:t>
                </a:r>
                <a:br>
                  <a:rPr lang="en-US" sz="500">
                    <a:solidFill>
                      <a:schemeClr val="bg1"/>
                    </a:solidFill>
                    <a:latin typeface="Mona Sans" pitchFamily="2" charset="77"/>
                  </a:rPr>
                </a:br>
                <a:r>
                  <a:rPr lang="en-US" sz="500">
                    <a:solidFill>
                      <a:schemeClr val="bg1"/>
                    </a:solidFill>
                    <a:latin typeface="Mona Sans" pitchFamily="2" charset="77"/>
                  </a:rPr>
                  <a:t>#909692</a:t>
                </a:r>
              </a:p>
            </p:txBody>
          </p:sp>
          <p:sp>
            <p:nvSpPr>
              <p:cNvPr id="51" name="Rectangle 50">
                <a:extLst>
                  <a:ext uri="{FF2B5EF4-FFF2-40B4-BE49-F238E27FC236}">
                    <a16:creationId xmlns:a16="http://schemas.microsoft.com/office/drawing/2014/main" id="{1EF046EF-A277-5CB4-CCA8-A8E75DEADAF8}"/>
                  </a:ext>
                </a:extLst>
              </p:cNvPr>
              <p:cNvSpPr>
                <a:spLocks/>
              </p:cNvSpPr>
              <p:nvPr/>
            </p:nvSpPr>
            <p:spPr>
              <a:xfrm>
                <a:off x="14705013" y="857254"/>
                <a:ext cx="1189100" cy="685800"/>
              </a:xfrm>
              <a:prstGeom prst="rect">
                <a:avLst/>
              </a:prstGeom>
              <a:solidFill>
                <a:srgbClr val="23292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r>
                  <a:rPr lang="en-US" sz="1000" b="1">
                    <a:solidFill>
                      <a:schemeClr val="tx1"/>
                    </a:solidFill>
                    <a:latin typeface="Mona Sans" pitchFamily="2" charset="77"/>
                  </a:rPr>
                  <a:t>A</a:t>
                </a:r>
                <a:endParaRPr lang="en-US" sz="500" b="1">
                  <a:solidFill>
                    <a:schemeClr val="tx1"/>
                  </a:solidFill>
                  <a:latin typeface="Mona Sans" pitchFamily="2" charset="77"/>
                </a:endParaRPr>
              </a:p>
              <a:p>
                <a:r>
                  <a:rPr lang="en-US" sz="500">
                    <a:solidFill>
                      <a:schemeClr val="tx1"/>
                    </a:solidFill>
                    <a:latin typeface="Mona Sans" pitchFamily="2" charset="77"/>
                  </a:rPr>
                  <a:t>Gray 5</a:t>
                </a:r>
                <a:br>
                  <a:rPr lang="en-US" sz="500">
                    <a:solidFill>
                      <a:schemeClr val="tx1"/>
                    </a:solidFill>
                    <a:latin typeface="Mona Sans" pitchFamily="2" charset="77"/>
                  </a:rPr>
                </a:br>
                <a:r>
                  <a:rPr lang="en-US" sz="500">
                    <a:solidFill>
                      <a:schemeClr val="tx1"/>
                    </a:solidFill>
                    <a:latin typeface="Mona Sans" pitchFamily="2" charset="77"/>
                  </a:rPr>
                  <a:t>#232925</a:t>
                </a:r>
              </a:p>
            </p:txBody>
          </p:sp>
          <p:sp>
            <p:nvSpPr>
              <p:cNvPr id="52" name="Rectangle 51">
                <a:extLst>
                  <a:ext uri="{FF2B5EF4-FFF2-40B4-BE49-F238E27FC236}">
                    <a16:creationId xmlns:a16="http://schemas.microsoft.com/office/drawing/2014/main" id="{DC8D512E-AF18-6AB8-B05F-22D11D443FCA}"/>
                  </a:ext>
                </a:extLst>
              </p:cNvPr>
              <p:cNvSpPr>
                <a:spLocks/>
              </p:cNvSpPr>
              <p:nvPr/>
            </p:nvSpPr>
            <p:spPr>
              <a:xfrm>
                <a:off x="13514259" y="857254"/>
                <a:ext cx="1189100" cy="685800"/>
              </a:xfrm>
              <a:prstGeom prst="rect">
                <a:avLst/>
              </a:prstGeom>
              <a:solidFill>
                <a:srgbClr val="10141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r>
                  <a:rPr lang="en-US" sz="1000" b="1">
                    <a:solidFill>
                      <a:schemeClr val="tx1"/>
                    </a:solidFill>
                    <a:latin typeface="Mona Sans" pitchFamily="2" charset="77"/>
                  </a:rPr>
                  <a:t>A</a:t>
                </a:r>
                <a:endParaRPr lang="en-US" sz="500" b="1">
                  <a:solidFill>
                    <a:schemeClr val="tx1"/>
                  </a:solidFill>
                  <a:latin typeface="Mona Sans" pitchFamily="2" charset="77"/>
                </a:endParaRPr>
              </a:p>
              <a:p>
                <a:r>
                  <a:rPr lang="en-US" sz="500">
                    <a:solidFill>
                      <a:schemeClr val="tx1"/>
                    </a:solidFill>
                    <a:latin typeface="Mona Sans" pitchFamily="2" charset="77"/>
                  </a:rPr>
                  <a:t>Gray 6</a:t>
                </a:r>
                <a:br>
                  <a:rPr lang="en-US" sz="500">
                    <a:solidFill>
                      <a:schemeClr val="tx1"/>
                    </a:solidFill>
                    <a:latin typeface="Mona Sans" pitchFamily="2" charset="77"/>
                  </a:rPr>
                </a:br>
                <a:r>
                  <a:rPr lang="en-US" sz="500">
                    <a:solidFill>
                      <a:schemeClr val="tx1"/>
                    </a:solidFill>
                    <a:latin typeface="Mona Sans" pitchFamily="2" charset="77"/>
                  </a:rPr>
                  <a:t>#101411</a:t>
                </a:r>
              </a:p>
            </p:txBody>
          </p:sp>
        </p:grpSp>
        <p:grpSp>
          <p:nvGrpSpPr>
            <p:cNvPr id="67" name="Group 66">
              <a:extLst>
                <a:ext uri="{FF2B5EF4-FFF2-40B4-BE49-F238E27FC236}">
                  <a16:creationId xmlns:a16="http://schemas.microsoft.com/office/drawing/2014/main" id="{7DFF577F-D86D-2D50-E6E4-C44735DCD7FB}"/>
                </a:ext>
              </a:extLst>
            </p:cNvPr>
            <p:cNvGrpSpPr/>
            <p:nvPr userDrawn="1"/>
          </p:nvGrpSpPr>
          <p:grpSpPr>
            <a:xfrm>
              <a:off x="12325985" y="0"/>
              <a:ext cx="4758055" cy="685800"/>
              <a:chOff x="12325985" y="0"/>
              <a:chExt cx="4758055" cy="685800"/>
            </a:xfrm>
          </p:grpSpPr>
          <p:sp>
            <p:nvSpPr>
              <p:cNvPr id="55" name="Rectangle 54">
                <a:extLst>
                  <a:ext uri="{FF2B5EF4-FFF2-40B4-BE49-F238E27FC236}">
                    <a16:creationId xmlns:a16="http://schemas.microsoft.com/office/drawing/2014/main" id="{49A14993-C36D-C2A1-B747-8B7D1C1CAC61}"/>
                  </a:ext>
                </a:extLst>
              </p:cNvPr>
              <p:cNvSpPr>
                <a:spLocks/>
              </p:cNvSpPr>
              <p:nvPr/>
            </p:nvSpPr>
            <p:spPr>
              <a:xfrm>
                <a:off x="13515912" y="0"/>
                <a:ext cx="1189100" cy="685800"/>
              </a:xfrm>
              <a:prstGeom prst="rect">
                <a:avLst/>
              </a:prstGeom>
              <a:solidFill>
                <a:srgbClr val="F2F5F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pPr marL="0" marR="0" lvl="0" indent="0" algn="l" defTabSz="914080" rtl="0" eaLnBrk="1" fontAlgn="auto" latinLnBrk="0" hangingPunct="1">
                  <a:lnSpc>
                    <a:spcPct val="100000"/>
                  </a:lnSpc>
                  <a:spcBef>
                    <a:spcPts val="0"/>
                  </a:spcBef>
                  <a:spcAft>
                    <a:spcPts val="0"/>
                  </a:spcAft>
                  <a:buClrTx/>
                  <a:buSzTx/>
                  <a:buFontTx/>
                  <a:buNone/>
                  <a:tabLst/>
                  <a:defRPr/>
                </a:pPr>
                <a:r>
                  <a:rPr lang="en-US" sz="1000" b="1">
                    <a:solidFill>
                      <a:schemeClr val="bg1"/>
                    </a:solidFill>
                    <a:latin typeface="Mona Sans" pitchFamily="2" charset="77"/>
                  </a:rPr>
                  <a:t>A</a:t>
                </a:r>
                <a:endParaRPr lang="en-US" sz="500">
                  <a:solidFill>
                    <a:schemeClr val="bg1"/>
                  </a:solidFill>
                  <a:latin typeface="Mona Sans" pitchFamily="2" charset="77"/>
                </a:endParaRPr>
              </a:p>
              <a:p>
                <a:r>
                  <a:rPr lang="en-US" sz="500">
                    <a:solidFill>
                      <a:schemeClr val="bg1"/>
                    </a:solidFill>
                    <a:latin typeface="Mona Sans" pitchFamily="2" charset="77"/>
                  </a:rPr>
                  <a:t>Gray 1</a:t>
                </a:r>
                <a:br>
                  <a:rPr lang="en-US" sz="500">
                    <a:solidFill>
                      <a:schemeClr val="bg1"/>
                    </a:solidFill>
                    <a:latin typeface="Mona Sans" pitchFamily="2" charset="77"/>
                  </a:rPr>
                </a:br>
                <a:r>
                  <a:rPr lang="en-US" sz="500">
                    <a:solidFill>
                      <a:schemeClr val="bg1"/>
                    </a:solidFill>
                    <a:latin typeface="Mona Sans" pitchFamily="2" charset="77"/>
                  </a:rPr>
                  <a:t>#F2F5F3</a:t>
                </a:r>
              </a:p>
            </p:txBody>
          </p:sp>
          <p:sp>
            <p:nvSpPr>
              <p:cNvPr id="56" name="Rectangle 55">
                <a:extLst>
                  <a:ext uri="{FF2B5EF4-FFF2-40B4-BE49-F238E27FC236}">
                    <a16:creationId xmlns:a16="http://schemas.microsoft.com/office/drawing/2014/main" id="{AA974A61-8AE7-CBBF-F43E-C201786DA92F}"/>
                  </a:ext>
                </a:extLst>
              </p:cNvPr>
              <p:cNvSpPr>
                <a:spLocks/>
              </p:cNvSpPr>
              <p:nvPr/>
            </p:nvSpPr>
            <p:spPr>
              <a:xfrm>
                <a:off x="14705769" y="0"/>
                <a:ext cx="1189100" cy="685800"/>
              </a:xfrm>
              <a:prstGeom prst="rect">
                <a:avLst/>
              </a:prstGeom>
              <a:solidFill>
                <a:srgbClr val="E4EB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r>
                  <a:rPr lang="en-US" sz="1000" b="1">
                    <a:solidFill>
                      <a:schemeClr val="bg1"/>
                    </a:solidFill>
                    <a:latin typeface="Mona Sans" pitchFamily="2" charset="77"/>
                  </a:rPr>
                  <a:t>A</a:t>
                </a:r>
              </a:p>
              <a:p>
                <a:r>
                  <a:rPr lang="en-US" sz="500">
                    <a:solidFill>
                      <a:schemeClr val="bg1"/>
                    </a:solidFill>
                    <a:latin typeface="Mona Sans" pitchFamily="2" charset="77"/>
                  </a:rPr>
                  <a:t>Gray 2</a:t>
                </a:r>
                <a:br>
                  <a:rPr lang="en-US" sz="500">
                    <a:solidFill>
                      <a:schemeClr val="bg1"/>
                    </a:solidFill>
                    <a:latin typeface="Mona Sans" pitchFamily="2" charset="77"/>
                  </a:rPr>
                </a:br>
                <a:r>
                  <a:rPr lang="en-US" sz="500">
                    <a:solidFill>
                      <a:schemeClr val="bg1"/>
                    </a:solidFill>
                    <a:latin typeface="Mona Sans" pitchFamily="2" charset="77"/>
                  </a:rPr>
                  <a:t>#E4EBE6</a:t>
                </a:r>
              </a:p>
            </p:txBody>
          </p:sp>
          <p:sp>
            <p:nvSpPr>
              <p:cNvPr id="57" name="Rectangle 56">
                <a:extLst>
                  <a:ext uri="{FF2B5EF4-FFF2-40B4-BE49-F238E27FC236}">
                    <a16:creationId xmlns:a16="http://schemas.microsoft.com/office/drawing/2014/main" id="{1D698BCD-B6DC-F607-B67C-78F3388BA1DE}"/>
                  </a:ext>
                </a:extLst>
              </p:cNvPr>
              <p:cNvSpPr>
                <a:spLocks/>
              </p:cNvSpPr>
              <p:nvPr/>
            </p:nvSpPr>
            <p:spPr>
              <a:xfrm>
                <a:off x="15894940" y="0"/>
                <a:ext cx="1189100" cy="685800"/>
              </a:xfrm>
              <a:prstGeom prst="rect">
                <a:avLst/>
              </a:prstGeom>
              <a:solidFill>
                <a:srgbClr val="B6BF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r>
                  <a:rPr lang="en-US" sz="1000" b="1">
                    <a:solidFill>
                      <a:schemeClr val="bg1"/>
                    </a:solidFill>
                    <a:latin typeface="Mona Sans" pitchFamily="2" charset="77"/>
                  </a:rPr>
                  <a:t>A</a:t>
                </a:r>
                <a:r>
                  <a:rPr lang="en-US" sz="500" b="1">
                    <a:solidFill>
                      <a:schemeClr val="bg1"/>
                    </a:solidFill>
                    <a:latin typeface="Mona Sans" pitchFamily="2" charset="77"/>
                  </a:rPr>
                  <a:t> </a:t>
                </a:r>
                <a:endParaRPr lang="en-US" sz="500" b="1">
                  <a:solidFill>
                    <a:schemeClr val="tx1"/>
                  </a:solidFill>
                  <a:latin typeface="Mona Sans" pitchFamily="2" charset="77"/>
                </a:endParaRPr>
              </a:p>
              <a:p>
                <a:r>
                  <a:rPr lang="en-US" sz="500">
                    <a:solidFill>
                      <a:schemeClr val="bg1"/>
                    </a:solidFill>
                    <a:latin typeface="Mona Sans" pitchFamily="2" charset="77"/>
                  </a:rPr>
                  <a:t>Gray 3</a:t>
                </a:r>
                <a:br>
                  <a:rPr lang="en-US" sz="500">
                    <a:solidFill>
                      <a:schemeClr val="bg1"/>
                    </a:solidFill>
                    <a:latin typeface="Mona Sans" pitchFamily="2" charset="77"/>
                  </a:rPr>
                </a:br>
                <a:r>
                  <a:rPr lang="en-US" sz="500">
                    <a:solidFill>
                      <a:schemeClr val="bg1"/>
                    </a:solidFill>
                    <a:latin typeface="Mona Sans" pitchFamily="2" charset="77"/>
                  </a:rPr>
                  <a:t>#B6BFB8</a:t>
                </a:r>
              </a:p>
            </p:txBody>
          </p:sp>
          <p:sp>
            <p:nvSpPr>
              <p:cNvPr id="58" name="Rectangle 57">
                <a:extLst>
                  <a:ext uri="{FF2B5EF4-FFF2-40B4-BE49-F238E27FC236}">
                    <a16:creationId xmlns:a16="http://schemas.microsoft.com/office/drawing/2014/main" id="{9855C327-3987-359D-8304-4CCF274AE5E7}"/>
                  </a:ext>
                </a:extLst>
              </p:cNvPr>
              <p:cNvSpPr>
                <a:spLocks/>
              </p:cNvSpPr>
              <p:nvPr/>
            </p:nvSpPr>
            <p:spPr>
              <a:xfrm>
                <a:off x="12325985" y="0"/>
                <a:ext cx="1189100" cy="6858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r>
                  <a:rPr lang="en-US" sz="1000" b="1">
                    <a:solidFill>
                      <a:schemeClr val="bg1"/>
                    </a:solidFill>
                    <a:latin typeface="Mona Sans" pitchFamily="2" charset="77"/>
                  </a:rPr>
                  <a:t>A</a:t>
                </a:r>
                <a:endParaRPr lang="en-US" sz="500" b="1">
                  <a:solidFill>
                    <a:schemeClr val="bg1"/>
                  </a:solidFill>
                  <a:latin typeface="Mona Sans" pitchFamily="2" charset="77"/>
                </a:endParaRPr>
              </a:p>
              <a:p>
                <a:r>
                  <a:rPr lang="en-US" sz="500">
                    <a:solidFill>
                      <a:schemeClr val="bg1"/>
                    </a:solidFill>
                    <a:latin typeface="Mona Sans" pitchFamily="2" charset="77"/>
                  </a:rPr>
                  <a:t>White</a:t>
                </a:r>
                <a:br>
                  <a:rPr lang="en-US" sz="500">
                    <a:solidFill>
                      <a:schemeClr val="bg1"/>
                    </a:solidFill>
                    <a:latin typeface="Mona Sans" pitchFamily="2" charset="77"/>
                  </a:rPr>
                </a:br>
                <a:r>
                  <a:rPr lang="en-US" sz="500">
                    <a:solidFill>
                      <a:schemeClr val="bg1"/>
                    </a:solidFill>
                    <a:latin typeface="Mona Sans" pitchFamily="2" charset="77"/>
                  </a:rPr>
                  <a:t>#FFFFFF</a:t>
                </a:r>
              </a:p>
            </p:txBody>
          </p:sp>
        </p:grpSp>
      </p:grpSp>
    </p:spTree>
    <p:extLst>
      <p:ext uri="{BB962C8B-B14F-4D97-AF65-F5344CB8AC3E}">
        <p14:creationId xmlns:p14="http://schemas.microsoft.com/office/powerpoint/2010/main" val="1257559441"/>
      </p:ext>
    </p:extLst>
  </p:cSld>
  <p:clrMap bg1="dk1" tx1="lt1" bg2="dk2" tx2="lt2" accent1="accent1" accent2="accent2" accent3="accent3" accent4="accent4" accent5="accent5" accent6="accent6" hlink="hlink" folHlink="folHlink"/>
  <p:sldLayoutIdLst>
    <p:sldLayoutId id="2147483662" r:id="rId1"/>
    <p:sldLayoutId id="2147483663" r:id="rId2"/>
    <p:sldLayoutId id="2147483781" r:id="rId3"/>
    <p:sldLayoutId id="2147483664" r:id="rId4"/>
    <p:sldLayoutId id="2147483666" r:id="rId5"/>
    <p:sldLayoutId id="2147483783" r:id="rId6"/>
    <p:sldLayoutId id="2147483667" r:id="rId7"/>
    <p:sldLayoutId id="2147483784" r:id="rId8"/>
    <p:sldLayoutId id="2147483785" r:id="rId9"/>
    <p:sldLayoutId id="2147483786" r:id="rId10"/>
    <p:sldLayoutId id="2147483668" r:id="rId11"/>
    <p:sldLayoutId id="2147483669" r:id="rId12"/>
    <p:sldLayoutId id="2147483801" r:id="rId13"/>
    <p:sldLayoutId id="2147483802" r:id="rId14"/>
    <p:sldLayoutId id="2147483803" r:id="rId15"/>
    <p:sldLayoutId id="2147483804" r:id="rId16"/>
    <p:sldLayoutId id="2147483805" r:id="rId17"/>
    <p:sldLayoutId id="2147483811" r:id="rId18"/>
    <p:sldLayoutId id="2147483812" r:id="rId19"/>
    <p:sldLayoutId id="2147483813" r:id="rId20"/>
    <p:sldLayoutId id="2147483814" r:id="rId21"/>
    <p:sldLayoutId id="2147483815" r:id="rId22"/>
    <p:sldLayoutId id="2147483816" r:id="rId23"/>
    <p:sldLayoutId id="2147483817" r:id="rId24"/>
    <p:sldLayoutId id="2147483818" r:id="rId25"/>
    <p:sldLayoutId id="2147483819" r:id="rId26"/>
    <p:sldLayoutId id="2147483982" r:id="rId27"/>
    <p:sldLayoutId id="2147483820" r:id="rId28"/>
    <p:sldLayoutId id="2147483821" r:id="rId29"/>
    <p:sldLayoutId id="2147483822" r:id="rId30"/>
    <p:sldLayoutId id="2147483823" r:id="rId31"/>
    <p:sldLayoutId id="2147483824" r:id="rId32"/>
    <p:sldLayoutId id="2147483825" r:id="rId33"/>
    <p:sldLayoutId id="2147483826" r:id="rId34"/>
    <p:sldLayoutId id="2147483827" r:id="rId35"/>
    <p:sldLayoutId id="2147483670" r:id="rId36"/>
    <p:sldLayoutId id="2147483671" r:id="rId37"/>
    <p:sldLayoutId id="2147483672" r:id="rId38"/>
    <p:sldLayoutId id="2147483673" r:id="rId39"/>
    <p:sldLayoutId id="2147483674" r:id="rId40"/>
    <p:sldLayoutId id="2147483972" r:id="rId41"/>
    <p:sldLayoutId id="2147483978" r:id="rId42"/>
    <p:sldLayoutId id="2147483979" r:id="rId43"/>
    <p:sldLayoutId id="2147483980" r:id="rId44"/>
    <p:sldLayoutId id="2147483981" r:id="rId45"/>
    <p:sldLayoutId id="2147483968" r:id="rId46"/>
    <p:sldLayoutId id="2147483969" r:id="rId47"/>
    <p:sldLayoutId id="2147483970" r:id="rId48"/>
    <p:sldLayoutId id="2147483971" r:id="rId49"/>
    <p:sldLayoutId id="2147483675" r:id="rId50"/>
    <p:sldLayoutId id="2147483977" r:id="rId51"/>
  </p:sldLayoutIdLst>
  <p:transition>
    <p:fade/>
  </p:transition>
  <p:txStyles>
    <p:titleStyle>
      <a:lvl1pPr algn="l" defTabSz="914034" rtl="0" eaLnBrk="1" latinLnBrk="0" hangingPunct="1">
        <a:lnSpc>
          <a:spcPct val="90000"/>
        </a:lnSpc>
        <a:spcBef>
          <a:spcPct val="0"/>
        </a:spcBef>
        <a:buNone/>
        <a:defRPr sz="3599" b="1" i="0" kern="1200">
          <a:solidFill>
            <a:schemeClr val="tx1"/>
          </a:solidFill>
          <a:latin typeface="Mona-Sans" pitchFamily="2" charset="77"/>
          <a:ea typeface="+mj-ea"/>
          <a:cs typeface="Arial" panose="020B0604020202020204" pitchFamily="34" charset="0"/>
        </a:defRPr>
      </a:lvl1pPr>
    </p:titleStyle>
    <p:bodyStyle>
      <a:lvl1pPr marL="0" indent="0" algn="l" defTabSz="914034" rtl="0" eaLnBrk="1" latinLnBrk="0" hangingPunct="1">
        <a:lnSpc>
          <a:spcPct val="90000"/>
        </a:lnSpc>
        <a:spcBef>
          <a:spcPts val="1000"/>
        </a:spcBef>
        <a:buFont typeface="Arial" panose="020B0604020202020204" pitchFamily="34" charset="0"/>
        <a:buNone/>
        <a:defRPr sz="2199" b="0" i="0" kern="1200">
          <a:solidFill>
            <a:schemeClr val="tx1"/>
          </a:solidFill>
          <a:latin typeface="Mona-Sans Regular" pitchFamily="2" charset="77"/>
          <a:ea typeface="+mn-ea"/>
          <a:cs typeface="Arial" panose="020B0604020202020204" pitchFamily="34" charset="0"/>
        </a:defRPr>
      </a:lvl1pPr>
      <a:lvl2pPr marL="457017" indent="0" algn="l" defTabSz="914034" rtl="0" eaLnBrk="1" latinLnBrk="0" hangingPunct="1">
        <a:lnSpc>
          <a:spcPct val="90000"/>
        </a:lnSpc>
        <a:spcBef>
          <a:spcPts val="500"/>
        </a:spcBef>
        <a:buFont typeface="Arial" panose="020B0604020202020204" pitchFamily="34" charset="0"/>
        <a:buNone/>
        <a:defRPr sz="1799" b="0" i="0" kern="1200">
          <a:solidFill>
            <a:schemeClr val="tx1"/>
          </a:solidFill>
          <a:latin typeface="Mona-Sans Regular" pitchFamily="2" charset="77"/>
          <a:ea typeface="+mn-ea"/>
          <a:cs typeface="Arial" panose="020B0604020202020204" pitchFamily="34" charset="0"/>
        </a:defRPr>
      </a:lvl2pPr>
      <a:lvl3pPr marL="914034" indent="0" algn="l" defTabSz="914034" rtl="0" eaLnBrk="1" latinLnBrk="0" hangingPunct="1">
        <a:lnSpc>
          <a:spcPct val="90000"/>
        </a:lnSpc>
        <a:spcBef>
          <a:spcPts val="500"/>
        </a:spcBef>
        <a:buFont typeface="Arial" panose="020B0604020202020204" pitchFamily="34" charset="0"/>
        <a:buNone/>
        <a:defRPr sz="1799" b="0" i="0" kern="1200">
          <a:solidFill>
            <a:schemeClr val="tx1"/>
          </a:solidFill>
          <a:latin typeface="Mona-Sans Regular" pitchFamily="2" charset="77"/>
          <a:ea typeface="+mn-ea"/>
          <a:cs typeface="Arial" panose="020B0604020202020204" pitchFamily="34" charset="0"/>
        </a:defRPr>
      </a:lvl3pPr>
      <a:lvl4pPr marL="1371051" indent="0" algn="l" defTabSz="914034" rtl="0" eaLnBrk="1" latinLnBrk="0" hangingPunct="1">
        <a:lnSpc>
          <a:spcPct val="90000"/>
        </a:lnSpc>
        <a:spcBef>
          <a:spcPts val="500"/>
        </a:spcBef>
        <a:buFont typeface="Arial" panose="020B0604020202020204" pitchFamily="34" charset="0"/>
        <a:buNone/>
        <a:defRPr sz="1799" b="0" i="0" kern="1200">
          <a:solidFill>
            <a:schemeClr val="tx1"/>
          </a:solidFill>
          <a:latin typeface="Mona-Sans Regular" pitchFamily="2" charset="77"/>
          <a:ea typeface="+mn-ea"/>
          <a:cs typeface="Arial" panose="020B0604020202020204" pitchFamily="34" charset="0"/>
        </a:defRPr>
      </a:lvl4pPr>
      <a:lvl5pPr marL="1828068" indent="0" algn="l" defTabSz="914034" rtl="0" eaLnBrk="1" latinLnBrk="0" hangingPunct="1">
        <a:lnSpc>
          <a:spcPct val="90000"/>
        </a:lnSpc>
        <a:spcBef>
          <a:spcPts val="500"/>
        </a:spcBef>
        <a:buFont typeface="Arial" panose="020B0604020202020204" pitchFamily="34" charset="0"/>
        <a:buNone/>
        <a:defRPr sz="1799" b="0" i="0" kern="1200">
          <a:solidFill>
            <a:schemeClr val="tx1"/>
          </a:solidFill>
          <a:latin typeface="Mona-Sans Regular" pitchFamily="2" charset="77"/>
          <a:ea typeface="+mn-ea"/>
          <a:cs typeface="Arial" panose="020B0604020202020204" pitchFamily="34" charset="0"/>
        </a:defRPr>
      </a:lvl5pPr>
      <a:lvl6pPr marL="2513594" indent="-228509" algn="l" defTabSz="914034"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6pPr>
      <a:lvl7pPr marL="2970611" indent="-228509" algn="l" defTabSz="914034"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7pPr>
      <a:lvl8pPr marL="3427628" indent="-228509" algn="l" defTabSz="914034"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8pPr>
      <a:lvl9pPr marL="3884646" indent="-228509" algn="l" defTabSz="914034"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9pPr>
    </p:bodyStyle>
    <p:otherStyle>
      <a:defPPr>
        <a:defRPr lang="en-US"/>
      </a:defPPr>
      <a:lvl1pPr marL="0" algn="l" defTabSz="914034" rtl="0" eaLnBrk="1" latinLnBrk="0" hangingPunct="1">
        <a:defRPr sz="1799" kern="1200">
          <a:solidFill>
            <a:schemeClr val="tx1"/>
          </a:solidFill>
          <a:latin typeface="+mn-lt"/>
          <a:ea typeface="+mn-ea"/>
          <a:cs typeface="+mn-cs"/>
        </a:defRPr>
      </a:lvl1pPr>
      <a:lvl2pPr marL="457017" algn="l" defTabSz="914034" rtl="0" eaLnBrk="1" latinLnBrk="0" hangingPunct="1">
        <a:defRPr sz="1799" kern="1200">
          <a:solidFill>
            <a:schemeClr val="tx1"/>
          </a:solidFill>
          <a:latin typeface="+mn-lt"/>
          <a:ea typeface="+mn-ea"/>
          <a:cs typeface="+mn-cs"/>
        </a:defRPr>
      </a:lvl2pPr>
      <a:lvl3pPr marL="914034" algn="l" defTabSz="914034" rtl="0" eaLnBrk="1" latinLnBrk="0" hangingPunct="1">
        <a:defRPr sz="1799" kern="1200">
          <a:solidFill>
            <a:schemeClr val="tx1"/>
          </a:solidFill>
          <a:latin typeface="+mn-lt"/>
          <a:ea typeface="+mn-ea"/>
          <a:cs typeface="+mn-cs"/>
        </a:defRPr>
      </a:lvl3pPr>
      <a:lvl4pPr marL="1371051" algn="l" defTabSz="914034" rtl="0" eaLnBrk="1" latinLnBrk="0" hangingPunct="1">
        <a:defRPr sz="1799" kern="1200">
          <a:solidFill>
            <a:schemeClr val="tx1"/>
          </a:solidFill>
          <a:latin typeface="+mn-lt"/>
          <a:ea typeface="+mn-ea"/>
          <a:cs typeface="+mn-cs"/>
        </a:defRPr>
      </a:lvl4pPr>
      <a:lvl5pPr marL="1828068" algn="l" defTabSz="914034" rtl="0" eaLnBrk="1" latinLnBrk="0" hangingPunct="1">
        <a:defRPr sz="1799" kern="1200">
          <a:solidFill>
            <a:schemeClr val="tx1"/>
          </a:solidFill>
          <a:latin typeface="+mn-lt"/>
          <a:ea typeface="+mn-ea"/>
          <a:cs typeface="+mn-cs"/>
        </a:defRPr>
      </a:lvl5pPr>
      <a:lvl6pPr marL="2285086" algn="l" defTabSz="914034" rtl="0" eaLnBrk="1" latinLnBrk="0" hangingPunct="1">
        <a:defRPr sz="1799" kern="1200">
          <a:solidFill>
            <a:schemeClr val="tx1"/>
          </a:solidFill>
          <a:latin typeface="+mn-lt"/>
          <a:ea typeface="+mn-ea"/>
          <a:cs typeface="+mn-cs"/>
        </a:defRPr>
      </a:lvl6pPr>
      <a:lvl7pPr marL="2742103" algn="l" defTabSz="914034" rtl="0" eaLnBrk="1" latinLnBrk="0" hangingPunct="1">
        <a:defRPr sz="1799" kern="1200">
          <a:solidFill>
            <a:schemeClr val="tx1"/>
          </a:solidFill>
          <a:latin typeface="+mn-lt"/>
          <a:ea typeface="+mn-ea"/>
          <a:cs typeface="+mn-cs"/>
        </a:defRPr>
      </a:lvl7pPr>
      <a:lvl8pPr marL="3199120" algn="l" defTabSz="914034" rtl="0" eaLnBrk="1" latinLnBrk="0" hangingPunct="1">
        <a:defRPr sz="1799" kern="1200">
          <a:solidFill>
            <a:schemeClr val="tx1"/>
          </a:solidFill>
          <a:latin typeface="+mn-lt"/>
          <a:ea typeface="+mn-ea"/>
          <a:cs typeface="+mn-cs"/>
        </a:defRPr>
      </a:lvl8pPr>
      <a:lvl9pPr marL="3656137" algn="l" defTabSz="914034" rtl="0" eaLnBrk="1" latinLnBrk="0" hangingPunct="1">
        <a:defRPr sz="1799"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119" userDrawn="1">
          <p15:clr>
            <a:srgbClr val="F26B43"/>
          </p15:clr>
        </p15:guide>
        <p15:guide id="4" pos="7561" userDrawn="1">
          <p15:clr>
            <a:srgbClr val="F26B43"/>
          </p15:clr>
        </p15:guide>
        <p15:guide id="5" orient="horz" pos="120" userDrawn="1">
          <p15:clr>
            <a:srgbClr val="F26B43"/>
          </p15:clr>
        </p15:guide>
        <p15:guide id="6" orient="horz" pos="4200" userDrawn="1">
          <p15:clr>
            <a:srgbClr val="F26B43"/>
          </p15:clr>
        </p15:guide>
        <p15:guide id="7" pos="239" userDrawn="1">
          <p15:clr>
            <a:srgbClr val="F26B43"/>
          </p15:clr>
        </p15:guide>
        <p15:guide id="8" orient="horz" pos="264" userDrawn="1">
          <p15:clr>
            <a:srgbClr val="F26B43"/>
          </p15:clr>
        </p15:guide>
        <p15:guide id="9" orient="horz" pos="4056" userDrawn="1">
          <p15:clr>
            <a:srgbClr val="F26B43"/>
          </p15:clr>
        </p15:guide>
        <p15:guide id="10" pos="7441"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101411"/>
        </a:solidFill>
        <a:effectLst/>
      </p:bgPr>
    </p:bg>
    <p:spTree>
      <p:nvGrpSpPr>
        <p:cNvPr id="1" name=""/>
        <p:cNvGrpSpPr/>
        <p:nvPr/>
      </p:nvGrpSpPr>
      <p:grpSpPr>
        <a:xfrm>
          <a:off x="0" y="0"/>
          <a:ext cx="0" cy="0"/>
          <a:chOff x="0" y="0"/>
          <a:chExt cx="0" cy="0"/>
        </a:xfrm>
      </p:grpSpPr>
      <p:grpSp>
        <p:nvGrpSpPr>
          <p:cNvPr id="231" name="Group 230">
            <a:extLst>
              <a:ext uri="{FF2B5EF4-FFF2-40B4-BE49-F238E27FC236}">
                <a16:creationId xmlns:a16="http://schemas.microsoft.com/office/drawing/2014/main" id="{FD1D329E-B631-3D8F-40D5-0333A753A051}"/>
              </a:ext>
            </a:extLst>
          </p:cNvPr>
          <p:cNvGrpSpPr>
            <a:grpSpLocks noChangeAspect="1"/>
          </p:cNvGrpSpPr>
          <p:nvPr userDrawn="1"/>
        </p:nvGrpSpPr>
        <p:grpSpPr>
          <a:xfrm>
            <a:off x="12296738" y="0"/>
            <a:ext cx="2842931" cy="6858000"/>
            <a:chOff x="12325985" y="0"/>
            <a:chExt cx="4758055" cy="5486369"/>
          </a:xfrm>
        </p:grpSpPr>
        <p:grpSp>
          <p:nvGrpSpPr>
            <p:cNvPr id="232" name="Group 231">
              <a:extLst>
                <a:ext uri="{FF2B5EF4-FFF2-40B4-BE49-F238E27FC236}">
                  <a16:creationId xmlns:a16="http://schemas.microsoft.com/office/drawing/2014/main" id="{3BDCB2B2-FD79-63BE-7A55-A3B0551272AF}"/>
                </a:ext>
              </a:extLst>
            </p:cNvPr>
            <p:cNvGrpSpPr/>
            <p:nvPr userDrawn="1"/>
          </p:nvGrpSpPr>
          <p:grpSpPr>
            <a:xfrm>
              <a:off x="12325986" y="1371595"/>
              <a:ext cx="4757228" cy="685799"/>
              <a:chOff x="12325986" y="1714511"/>
              <a:chExt cx="4757228" cy="685799"/>
            </a:xfrm>
          </p:grpSpPr>
          <p:sp>
            <p:nvSpPr>
              <p:cNvPr id="278" name="Rectangle 277">
                <a:extLst>
                  <a:ext uri="{FF2B5EF4-FFF2-40B4-BE49-F238E27FC236}">
                    <a16:creationId xmlns:a16="http://schemas.microsoft.com/office/drawing/2014/main" id="{B1AEF5D4-E8E8-405E-E3A2-8E73510FDC4E}"/>
                  </a:ext>
                </a:extLst>
              </p:cNvPr>
              <p:cNvSpPr>
                <a:spLocks/>
              </p:cNvSpPr>
              <p:nvPr/>
            </p:nvSpPr>
            <p:spPr>
              <a:xfrm>
                <a:off x="12325986" y="1714511"/>
                <a:ext cx="792779" cy="685799"/>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r>
                  <a:rPr lang="en-US" sz="1000" b="1">
                    <a:solidFill>
                      <a:schemeClr val="bg1"/>
                    </a:solidFill>
                    <a:latin typeface="Mona Sans" pitchFamily="2" charset="77"/>
                  </a:rPr>
                  <a:t>A</a:t>
                </a:r>
                <a:br>
                  <a:rPr lang="en-US" sz="500">
                    <a:solidFill>
                      <a:schemeClr val="bg1"/>
                    </a:solidFill>
                    <a:latin typeface="Mona Sans" pitchFamily="2" charset="77"/>
                  </a:rPr>
                </a:br>
                <a:r>
                  <a:rPr lang="en-US" sz="500">
                    <a:solidFill>
                      <a:schemeClr val="bg1"/>
                    </a:solidFill>
                    <a:latin typeface="Mona Sans" pitchFamily="2" charset="77"/>
                  </a:rPr>
                  <a:t>Green 1</a:t>
                </a:r>
                <a:br>
                  <a:rPr lang="en-US" sz="500">
                    <a:solidFill>
                      <a:schemeClr val="bg1"/>
                    </a:solidFill>
                    <a:latin typeface="Mona Sans" pitchFamily="2" charset="77"/>
                  </a:rPr>
                </a:br>
                <a:r>
                  <a:rPr lang="en-US" sz="500">
                    <a:solidFill>
                      <a:schemeClr val="bg1"/>
                    </a:solidFill>
                    <a:latin typeface="Mona Sans" pitchFamily="2" charset="77"/>
                  </a:rPr>
                  <a:t>#BFFFD1</a:t>
                </a:r>
              </a:p>
            </p:txBody>
          </p:sp>
          <p:sp>
            <p:nvSpPr>
              <p:cNvPr id="279" name="Rectangle 278">
                <a:extLst>
                  <a:ext uri="{FF2B5EF4-FFF2-40B4-BE49-F238E27FC236}">
                    <a16:creationId xmlns:a16="http://schemas.microsoft.com/office/drawing/2014/main" id="{E3980434-6C57-A192-A877-9F426A0A69A4}"/>
                  </a:ext>
                </a:extLst>
              </p:cNvPr>
              <p:cNvSpPr>
                <a:spLocks/>
              </p:cNvSpPr>
              <p:nvPr/>
            </p:nvSpPr>
            <p:spPr>
              <a:xfrm>
                <a:off x="13119317" y="1714511"/>
                <a:ext cx="792779" cy="685799"/>
              </a:xfrm>
              <a:prstGeom prst="rect">
                <a:avLst/>
              </a:prstGeom>
              <a:solidFill>
                <a:srgbClr val="8BF1A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r>
                  <a:rPr lang="en-US" sz="1000" b="1">
                    <a:solidFill>
                      <a:schemeClr val="bg1"/>
                    </a:solidFill>
                    <a:latin typeface="Mona Sans" pitchFamily="2" charset="77"/>
                  </a:rPr>
                  <a:t>A</a:t>
                </a:r>
                <a:endParaRPr lang="en-US" sz="500" b="1">
                  <a:solidFill>
                    <a:schemeClr val="tx1"/>
                  </a:solidFill>
                  <a:latin typeface="Mona Sans" pitchFamily="2" charset="77"/>
                </a:endParaRPr>
              </a:p>
              <a:p>
                <a:r>
                  <a:rPr lang="en-US" sz="500">
                    <a:solidFill>
                      <a:schemeClr val="bg1"/>
                    </a:solidFill>
                    <a:latin typeface="Mona Sans" pitchFamily="2" charset="77"/>
                  </a:rPr>
                  <a:t>Green 2</a:t>
                </a:r>
                <a:br>
                  <a:rPr lang="en-US" sz="500">
                    <a:solidFill>
                      <a:schemeClr val="bg1"/>
                    </a:solidFill>
                    <a:latin typeface="Mona Sans" pitchFamily="2" charset="77"/>
                  </a:rPr>
                </a:br>
                <a:r>
                  <a:rPr lang="en-US" sz="500">
                    <a:solidFill>
                      <a:schemeClr val="bg1"/>
                    </a:solidFill>
                    <a:latin typeface="Mona Sans" pitchFamily="2" charset="77"/>
                  </a:rPr>
                  <a:t>#8CF2A9</a:t>
                </a:r>
              </a:p>
            </p:txBody>
          </p:sp>
          <p:sp>
            <p:nvSpPr>
              <p:cNvPr id="280" name="Rectangle 279">
                <a:extLst>
                  <a:ext uri="{FF2B5EF4-FFF2-40B4-BE49-F238E27FC236}">
                    <a16:creationId xmlns:a16="http://schemas.microsoft.com/office/drawing/2014/main" id="{85CD9EDB-F93D-9544-EC9A-38F8EC898F8E}"/>
                  </a:ext>
                </a:extLst>
              </p:cNvPr>
              <p:cNvSpPr>
                <a:spLocks/>
              </p:cNvSpPr>
              <p:nvPr/>
            </p:nvSpPr>
            <p:spPr>
              <a:xfrm>
                <a:off x="13912096" y="1714511"/>
                <a:ext cx="792779" cy="685799"/>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r>
                  <a:rPr lang="en-US" sz="1000" b="1">
                    <a:solidFill>
                      <a:schemeClr val="bg1"/>
                    </a:solidFill>
                    <a:latin typeface="Mona Sans" pitchFamily="2" charset="77"/>
                  </a:rPr>
                  <a:t>A</a:t>
                </a:r>
                <a:endParaRPr lang="en-US" sz="500" b="1">
                  <a:solidFill>
                    <a:schemeClr val="tx1"/>
                  </a:solidFill>
                  <a:latin typeface="Mona Sans" pitchFamily="2" charset="77"/>
                </a:endParaRPr>
              </a:p>
              <a:p>
                <a:r>
                  <a:rPr lang="en-US" sz="500">
                    <a:solidFill>
                      <a:schemeClr val="bg1"/>
                    </a:solidFill>
                    <a:latin typeface="Mona Sans" pitchFamily="2" charset="77"/>
                  </a:rPr>
                  <a:t>Green 3</a:t>
                </a:r>
                <a:br>
                  <a:rPr lang="en-US" sz="500">
                    <a:solidFill>
                      <a:schemeClr val="bg1"/>
                    </a:solidFill>
                    <a:latin typeface="Mona Sans" pitchFamily="2" charset="77"/>
                  </a:rPr>
                </a:br>
                <a:r>
                  <a:rPr lang="en-US" sz="500">
                    <a:solidFill>
                      <a:schemeClr val="bg1"/>
                    </a:solidFill>
                    <a:latin typeface="Mona Sans" pitchFamily="2" charset="77"/>
                  </a:rPr>
                  <a:t>#5FED83</a:t>
                </a:r>
              </a:p>
            </p:txBody>
          </p:sp>
          <p:sp>
            <p:nvSpPr>
              <p:cNvPr id="281" name="Rectangle 280">
                <a:extLst>
                  <a:ext uri="{FF2B5EF4-FFF2-40B4-BE49-F238E27FC236}">
                    <a16:creationId xmlns:a16="http://schemas.microsoft.com/office/drawing/2014/main" id="{F1A08367-25C6-C594-9BE7-87B48E0C86EC}"/>
                  </a:ext>
                </a:extLst>
              </p:cNvPr>
              <p:cNvSpPr>
                <a:spLocks/>
              </p:cNvSpPr>
              <p:nvPr/>
            </p:nvSpPr>
            <p:spPr>
              <a:xfrm>
                <a:off x="14704876" y="1714511"/>
                <a:ext cx="792779" cy="685799"/>
              </a:xfrm>
              <a:prstGeom prst="rect">
                <a:avLst/>
              </a:prstGeom>
              <a:solidFill>
                <a:srgbClr val="0FBF3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r>
                  <a:rPr lang="en-US" sz="1000" b="1">
                    <a:solidFill>
                      <a:schemeClr val="bg1"/>
                    </a:solidFill>
                    <a:latin typeface="Mona Sans" pitchFamily="2" charset="77"/>
                  </a:rPr>
                  <a:t>A</a:t>
                </a:r>
                <a:r>
                  <a:rPr lang="en-US" sz="1000" b="1">
                    <a:latin typeface="Mona Sans" pitchFamily="2" charset="77"/>
                  </a:rPr>
                  <a:t>A</a:t>
                </a:r>
                <a:endParaRPr lang="en-US" sz="500" b="1">
                  <a:latin typeface="Mona Sans" pitchFamily="2" charset="77"/>
                </a:endParaRPr>
              </a:p>
              <a:p>
                <a:r>
                  <a:rPr lang="en-US" sz="500">
                    <a:solidFill>
                      <a:schemeClr val="bg1"/>
                    </a:solidFill>
                    <a:latin typeface="Mona Sans" pitchFamily="2" charset="77"/>
                  </a:rPr>
                  <a:t>Green 4</a:t>
                </a:r>
                <a:br>
                  <a:rPr lang="en-US" sz="500">
                    <a:solidFill>
                      <a:schemeClr val="bg1"/>
                    </a:solidFill>
                    <a:latin typeface="Mona Sans" pitchFamily="2" charset="77"/>
                  </a:rPr>
                </a:br>
                <a:r>
                  <a:rPr lang="en-US" sz="500">
                    <a:solidFill>
                      <a:schemeClr val="bg1"/>
                    </a:solidFill>
                    <a:latin typeface="Mona Sans" pitchFamily="2" charset="77"/>
                  </a:rPr>
                  <a:t>#0FBF3E</a:t>
                </a:r>
              </a:p>
            </p:txBody>
          </p:sp>
          <p:sp>
            <p:nvSpPr>
              <p:cNvPr id="282" name="Rectangle 281">
                <a:extLst>
                  <a:ext uri="{FF2B5EF4-FFF2-40B4-BE49-F238E27FC236}">
                    <a16:creationId xmlns:a16="http://schemas.microsoft.com/office/drawing/2014/main" id="{1FC76522-3174-1F78-6238-491C89232800}"/>
                  </a:ext>
                </a:extLst>
              </p:cNvPr>
              <p:cNvSpPr>
                <a:spLocks/>
              </p:cNvSpPr>
              <p:nvPr/>
            </p:nvSpPr>
            <p:spPr>
              <a:xfrm>
                <a:off x="15497655" y="1714511"/>
                <a:ext cx="792779" cy="685799"/>
              </a:xfrm>
              <a:prstGeom prst="rect">
                <a:avLst/>
              </a:prstGeom>
              <a:solidFill>
                <a:srgbClr val="0E683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r>
                  <a:rPr lang="en-US" sz="1000" b="1">
                    <a:solidFill>
                      <a:schemeClr val="tx1"/>
                    </a:solidFill>
                    <a:latin typeface="Mona Sans" pitchFamily="2" charset="77"/>
                  </a:rPr>
                  <a:t>A</a:t>
                </a:r>
                <a:endParaRPr lang="en-US" sz="500" b="1">
                  <a:solidFill>
                    <a:schemeClr val="tx1"/>
                  </a:solidFill>
                  <a:latin typeface="Mona Sans" pitchFamily="2" charset="77"/>
                </a:endParaRPr>
              </a:p>
              <a:p>
                <a:r>
                  <a:rPr lang="en-US" sz="500">
                    <a:solidFill>
                      <a:schemeClr val="tx1"/>
                    </a:solidFill>
                    <a:latin typeface="Mona Sans" pitchFamily="2" charset="77"/>
                  </a:rPr>
                  <a:t>Green 5</a:t>
                </a:r>
                <a:br>
                  <a:rPr lang="en-US" sz="500">
                    <a:solidFill>
                      <a:schemeClr val="tx1"/>
                    </a:solidFill>
                    <a:latin typeface="Mona Sans" pitchFamily="2" charset="77"/>
                  </a:rPr>
                </a:br>
                <a:r>
                  <a:rPr lang="en-US" sz="500">
                    <a:solidFill>
                      <a:schemeClr val="tx1"/>
                    </a:solidFill>
                    <a:latin typeface="Mona Sans" pitchFamily="2" charset="77"/>
                  </a:rPr>
                  <a:t>#0E6836</a:t>
                </a:r>
              </a:p>
            </p:txBody>
          </p:sp>
          <p:sp>
            <p:nvSpPr>
              <p:cNvPr id="283" name="Rectangle 282">
                <a:extLst>
                  <a:ext uri="{FF2B5EF4-FFF2-40B4-BE49-F238E27FC236}">
                    <a16:creationId xmlns:a16="http://schemas.microsoft.com/office/drawing/2014/main" id="{C8A484FF-D3FC-7ECF-5B9A-5A8C0532C851}"/>
                  </a:ext>
                </a:extLst>
              </p:cNvPr>
              <p:cNvSpPr>
                <a:spLocks/>
              </p:cNvSpPr>
              <p:nvPr/>
            </p:nvSpPr>
            <p:spPr>
              <a:xfrm>
                <a:off x="16290435" y="1714511"/>
                <a:ext cx="792779" cy="685799"/>
              </a:xfrm>
              <a:prstGeom prst="rect">
                <a:avLst/>
              </a:prstGeom>
              <a:solidFill>
                <a:srgbClr val="0A24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r>
                  <a:rPr lang="en-US" sz="1000" b="1">
                    <a:solidFill>
                      <a:schemeClr val="tx1"/>
                    </a:solidFill>
                    <a:latin typeface="Mona Sans" pitchFamily="2" charset="77"/>
                  </a:rPr>
                  <a:t>A</a:t>
                </a:r>
                <a:endParaRPr lang="en-US" sz="500" b="1">
                  <a:solidFill>
                    <a:schemeClr val="tx1"/>
                  </a:solidFill>
                  <a:latin typeface="Mona Sans" pitchFamily="2" charset="77"/>
                </a:endParaRPr>
              </a:p>
              <a:p>
                <a:r>
                  <a:rPr lang="en-US" sz="500">
                    <a:solidFill>
                      <a:schemeClr val="tx1"/>
                    </a:solidFill>
                    <a:latin typeface="Mona Sans" pitchFamily="2" charset="77"/>
                  </a:rPr>
                  <a:t>Green 6</a:t>
                </a:r>
                <a:br>
                  <a:rPr lang="en-US" sz="500">
                    <a:solidFill>
                      <a:schemeClr val="tx1"/>
                    </a:solidFill>
                    <a:latin typeface="Mona Sans" pitchFamily="2" charset="77"/>
                  </a:rPr>
                </a:br>
                <a:r>
                  <a:rPr lang="en-US" sz="500">
                    <a:solidFill>
                      <a:schemeClr val="tx1"/>
                    </a:solidFill>
                    <a:latin typeface="Mona Sans" pitchFamily="2" charset="77"/>
                  </a:rPr>
                  <a:t>#0A241B</a:t>
                </a:r>
              </a:p>
            </p:txBody>
          </p:sp>
        </p:grpSp>
        <p:grpSp>
          <p:nvGrpSpPr>
            <p:cNvPr id="233" name="Group 232">
              <a:extLst>
                <a:ext uri="{FF2B5EF4-FFF2-40B4-BE49-F238E27FC236}">
                  <a16:creationId xmlns:a16="http://schemas.microsoft.com/office/drawing/2014/main" id="{008D50AB-B3BD-9BAB-BA10-082C7EEDD658}"/>
                </a:ext>
              </a:extLst>
            </p:cNvPr>
            <p:cNvGrpSpPr/>
            <p:nvPr userDrawn="1"/>
          </p:nvGrpSpPr>
          <p:grpSpPr>
            <a:xfrm>
              <a:off x="12325986" y="2057390"/>
              <a:ext cx="4757228" cy="685799"/>
              <a:chOff x="12325986" y="2571764"/>
              <a:chExt cx="4757228" cy="685799"/>
            </a:xfrm>
          </p:grpSpPr>
          <p:sp>
            <p:nvSpPr>
              <p:cNvPr id="272" name="Rectangle 271">
                <a:extLst>
                  <a:ext uri="{FF2B5EF4-FFF2-40B4-BE49-F238E27FC236}">
                    <a16:creationId xmlns:a16="http://schemas.microsoft.com/office/drawing/2014/main" id="{48B29901-B162-EA51-005A-98D6D611F67C}"/>
                  </a:ext>
                </a:extLst>
              </p:cNvPr>
              <p:cNvSpPr>
                <a:spLocks/>
              </p:cNvSpPr>
              <p:nvPr/>
            </p:nvSpPr>
            <p:spPr>
              <a:xfrm>
                <a:off x="12325986" y="2571764"/>
                <a:ext cx="792779" cy="685799"/>
              </a:xfrm>
              <a:prstGeom prst="rect">
                <a:avLst/>
              </a:prstGeom>
              <a:solidFill>
                <a:srgbClr val="FFC9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r>
                  <a:rPr lang="en-US" sz="1000" b="1">
                    <a:solidFill>
                      <a:schemeClr val="bg1"/>
                    </a:solidFill>
                    <a:latin typeface="Mona Sans" pitchFamily="2" charset="77"/>
                  </a:rPr>
                  <a:t>A</a:t>
                </a:r>
                <a:br>
                  <a:rPr lang="en-US" sz="500">
                    <a:solidFill>
                      <a:schemeClr val="bg1"/>
                    </a:solidFill>
                    <a:latin typeface="Mona Sans" pitchFamily="2" charset="77"/>
                  </a:rPr>
                </a:br>
                <a:r>
                  <a:rPr lang="en-US" sz="500">
                    <a:solidFill>
                      <a:schemeClr val="bg1"/>
                    </a:solidFill>
                    <a:latin typeface="Mona Sans" pitchFamily="2" charset="77"/>
                  </a:rPr>
                  <a:t>Pink 1</a:t>
                </a:r>
                <a:br>
                  <a:rPr lang="en-US" sz="500">
                    <a:solidFill>
                      <a:schemeClr val="bg1"/>
                    </a:solidFill>
                    <a:latin typeface="Mona Sans" pitchFamily="2" charset="77"/>
                  </a:rPr>
                </a:br>
                <a:r>
                  <a:rPr lang="en-US" sz="500">
                    <a:solidFill>
                      <a:schemeClr val="bg1"/>
                    </a:solidFill>
                    <a:latin typeface="Mona Sans" pitchFamily="2" charset="77"/>
                  </a:rPr>
                  <a:t>#FFC9F2</a:t>
                </a:r>
              </a:p>
            </p:txBody>
          </p:sp>
          <p:sp>
            <p:nvSpPr>
              <p:cNvPr id="273" name="Rectangle 272">
                <a:extLst>
                  <a:ext uri="{FF2B5EF4-FFF2-40B4-BE49-F238E27FC236}">
                    <a16:creationId xmlns:a16="http://schemas.microsoft.com/office/drawing/2014/main" id="{4F441B56-13DB-0C84-A599-A953CDBF12C0}"/>
                  </a:ext>
                </a:extLst>
              </p:cNvPr>
              <p:cNvSpPr>
                <a:spLocks/>
              </p:cNvSpPr>
              <p:nvPr/>
            </p:nvSpPr>
            <p:spPr>
              <a:xfrm>
                <a:off x="13119317" y="2571764"/>
                <a:ext cx="792779" cy="685799"/>
              </a:xfrm>
              <a:prstGeom prst="rect">
                <a:avLst/>
              </a:prstGeom>
              <a:solidFill>
                <a:srgbClr val="FF80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r>
                  <a:rPr lang="en-US" sz="1000" b="1">
                    <a:solidFill>
                      <a:schemeClr val="bg1"/>
                    </a:solidFill>
                    <a:latin typeface="Mona Sans" pitchFamily="2" charset="77"/>
                  </a:rPr>
                  <a:t>A</a:t>
                </a:r>
                <a:endParaRPr lang="en-US" sz="500" b="1">
                  <a:solidFill>
                    <a:schemeClr val="bg1"/>
                  </a:solidFill>
                  <a:latin typeface="Mona Sans" pitchFamily="2" charset="77"/>
                </a:endParaRPr>
              </a:p>
              <a:p>
                <a:r>
                  <a:rPr lang="en-US" sz="500">
                    <a:solidFill>
                      <a:schemeClr val="bg1"/>
                    </a:solidFill>
                    <a:latin typeface="Mona Sans" pitchFamily="2" charset="77"/>
                  </a:rPr>
                  <a:t>Pink 2</a:t>
                </a:r>
                <a:br>
                  <a:rPr lang="en-US" sz="500">
                    <a:solidFill>
                      <a:schemeClr val="bg1"/>
                    </a:solidFill>
                    <a:latin typeface="Mona Sans" pitchFamily="2" charset="77"/>
                  </a:rPr>
                </a:br>
                <a:r>
                  <a:rPr lang="en-US" sz="500">
                    <a:solidFill>
                      <a:schemeClr val="bg1"/>
                    </a:solidFill>
                    <a:latin typeface="Mona Sans" pitchFamily="2" charset="77"/>
                  </a:rPr>
                  <a:t>#FF80D2</a:t>
                </a:r>
              </a:p>
            </p:txBody>
          </p:sp>
          <p:sp>
            <p:nvSpPr>
              <p:cNvPr id="274" name="Rectangle 273">
                <a:extLst>
                  <a:ext uri="{FF2B5EF4-FFF2-40B4-BE49-F238E27FC236}">
                    <a16:creationId xmlns:a16="http://schemas.microsoft.com/office/drawing/2014/main" id="{1267CE18-83D8-2511-6FFF-282EFBDA79BC}"/>
                  </a:ext>
                </a:extLst>
              </p:cNvPr>
              <p:cNvSpPr>
                <a:spLocks/>
              </p:cNvSpPr>
              <p:nvPr/>
            </p:nvSpPr>
            <p:spPr>
              <a:xfrm>
                <a:off x="13912096" y="2571764"/>
                <a:ext cx="792779" cy="685799"/>
              </a:xfrm>
              <a:prstGeom prst="rect">
                <a:avLst/>
              </a:prstGeom>
              <a:solidFill>
                <a:srgbClr val="FF4A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r>
                  <a:rPr lang="en-US" sz="1000" b="1">
                    <a:solidFill>
                      <a:schemeClr val="bg1"/>
                    </a:solidFill>
                    <a:latin typeface="Mona Sans" pitchFamily="2" charset="77"/>
                  </a:rPr>
                  <a:t>A</a:t>
                </a:r>
                <a:endParaRPr lang="en-US" sz="500" b="1">
                  <a:solidFill>
                    <a:schemeClr val="tx1"/>
                  </a:solidFill>
                  <a:latin typeface="Mona Sans" pitchFamily="2" charset="77"/>
                </a:endParaRPr>
              </a:p>
              <a:p>
                <a:r>
                  <a:rPr lang="en-US" sz="500">
                    <a:solidFill>
                      <a:schemeClr val="bg1"/>
                    </a:solidFill>
                    <a:latin typeface="Mona Sans" pitchFamily="2" charset="77"/>
                  </a:rPr>
                  <a:t>Pink 3</a:t>
                </a:r>
                <a:br>
                  <a:rPr lang="en-US" sz="500">
                    <a:solidFill>
                      <a:schemeClr val="bg1"/>
                    </a:solidFill>
                    <a:latin typeface="Mona Sans" pitchFamily="2" charset="77"/>
                  </a:rPr>
                </a:br>
                <a:r>
                  <a:rPr lang="en-US" sz="500">
                    <a:solidFill>
                      <a:schemeClr val="bg1"/>
                    </a:solidFill>
                    <a:latin typeface="Mona Sans" pitchFamily="2" charset="77"/>
                  </a:rPr>
                  <a:t>#FF4AC0</a:t>
                </a:r>
              </a:p>
            </p:txBody>
          </p:sp>
          <p:sp>
            <p:nvSpPr>
              <p:cNvPr id="275" name="Rectangle 274">
                <a:extLst>
                  <a:ext uri="{FF2B5EF4-FFF2-40B4-BE49-F238E27FC236}">
                    <a16:creationId xmlns:a16="http://schemas.microsoft.com/office/drawing/2014/main" id="{4C6389B4-F439-6AB8-30C0-B8CDE1FDA53D}"/>
                  </a:ext>
                </a:extLst>
              </p:cNvPr>
              <p:cNvSpPr>
                <a:spLocks/>
              </p:cNvSpPr>
              <p:nvPr/>
            </p:nvSpPr>
            <p:spPr>
              <a:xfrm>
                <a:off x="14704876" y="2571764"/>
                <a:ext cx="792779" cy="685799"/>
              </a:xfrm>
              <a:prstGeom prst="rect">
                <a:avLst/>
              </a:prstGeom>
              <a:solidFill>
                <a:srgbClr val="CA218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r>
                  <a:rPr lang="en-US" sz="1000" b="1">
                    <a:solidFill>
                      <a:schemeClr val="bg1"/>
                    </a:solidFill>
                    <a:latin typeface="Mona Sans" pitchFamily="2" charset="77"/>
                  </a:rPr>
                  <a:t>A</a:t>
                </a:r>
                <a:r>
                  <a:rPr lang="en-US" sz="1000" b="1">
                    <a:latin typeface="Mona Sans" pitchFamily="2" charset="77"/>
                  </a:rPr>
                  <a:t>A</a:t>
                </a:r>
                <a:endParaRPr lang="en-US" sz="500" b="1">
                  <a:latin typeface="Mona Sans" pitchFamily="2" charset="77"/>
                </a:endParaRPr>
              </a:p>
              <a:p>
                <a:r>
                  <a:rPr lang="en-US" sz="500">
                    <a:latin typeface="Mona Sans" pitchFamily="2" charset="77"/>
                  </a:rPr>
                  <a:t>Pink 4</a:t>
                </a:r>
                <a:br>
                  <a:rPr lang="en-US" sz="500">
                    <a:latin typeface="Mona Sans" pitchFamily="2" charset="77"/>
                  </a:rPr>
                </a:br>
                <a:r>
                  <a:rPr lang="en-US" sz="500">
                    <a:latin typeface="Mona Sans" pitchFamily="2" charset="77"/>
                  </a:rPr>
                  <a:t>#CA2186</a:t>
                </a:r>
              </a:p>
            </p:txBody>
          </p:sp>
          <p:sp>
            <p:nvSpPr>
              <p:cNvPr id="276" name="Rectangle 275">
                <a:extLst>
                  <a:ext uri="{FF2B5EF4-FFF2-40B4-BE49-F238E27FC236}">
                    <a16:creationId xmlns:a16="http://schemas.microsoft.com/office/drawing/2014/main" id="{2EF40A9C-932B-452C-5426-F25126C54ACD}"/>
                  </a:ext>
                </a:extLst>
              </p:cNvPr>
              <p:cNvSpPr>
                <a:spLocks/>
              </p:cNvSpPr>
              <p:nvPr/>
            </p:nvSpPr>
            <p:spPr>
              <a:xfrm>
                <a:off x="15497655" y="2571764"/>
                <a:ext cx="792779" cy="685799"/>
              </a:xfrm>
              <a:prstGeom prst="rect">
                <a:avLst/>
              </a:prstGeom>
              <a:solidFill>
                <a:srgbClr val="95286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r>
                  <a:rPr lang="en-US" sz="1000" b="1">
                    <a:solidFill>
                      <a:schemeClr val="tx1"/>
                    </a:solidFill>
                    <a:latin typeface="Mona Sans" pitchFamily="2" charset="77"/>
                  </a:rPr>
                  <a:t>A</a:t>
                </a:r>
                <a:endParaRPr lang="en-US" sz="500" b="1">
                  <a:solidFill>
                    <a:schemeClr val="tx1"/>
                  </a:solidFill>
                  <a:latin typeface="Mona Sans" pitchFamily="2" charset="77"/>
                </a:endParaRPr>
              </a:p>
              <a:p>
                <a:r>
                  <a:rPr lang="en-US" sz="500">
                    <a:solidFill>
                      <a:schemeClr val="tx1"/>
                    </a:solidFill>
                    <a:latin typeface="Mona Sans" pitchFamily="2" charset="77"/>
                  </a:rPr>
                  <a:t>Pink 5</a:t>
                </a:r>
                <a:br>
                  <a:rPr lang="en-US" sz="500">
                    <a:solidFill>
                      <a:schemeClr val="tx1"/>
                    </a:solidFill>
                    <a:latin typeface="Mona Sans" pitchFamily="2" charset="77"/>
                  </a:rPr>
                </a:br>
                <a:r>
                  <a:rPr lang="en-US" sz="500">
                    <a:solidFill>
                      <a:schemeClr val="tx1"/>
                    </a:solidFill>
                    <a:latin typeface="Mona Sans" pitchFamily="2" charset="77"/>
                  </a:rPr>
                  <a:t>#952866</a:t>
                </a:r>
              </a:p>
            </p:txBody>
          </p:sp>
          <p:sp>
            <p:nvSpPr>
              <p:cNvPr id="277" name="Rectangle 276">
                <a:extLst>
                  <a:ext uri="{FF2B5EF4-FFF2-40B4-BE49-F238E27FC236}">
                    <a16:creationId xmlns:a16="http://schemas.microsoft.com/office/drawing/2014/main" id="{6D920E85-68E1-2C6F-D01D-52B66ABB2009}"/>
                  </a:ext>
                </a:extLst>
              </p:cNvPr>
              <p:cNvSpPr>
                <a:spLocks/>
              </p:cNvSpPr>
              <p:nvPr/>
            </p:nvSpPr>
            <p:spPr>
              <a:xfrm>
                <a:off x="16290435" y="2571764"/>
                <a:ext cx="792779" cy="685799"/>
              </a:xfrm>
              <a:prstGeom prst="rect">
                <a:avLst/>
              </a:prstGeom>
              <a:solidFill>
                <a:srgbClr val="30081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r>
                  <a:rPr lang="en-US" sz="1000" b="1">
                    <a:solidFill>
                      <a:schemeClr val="tx1"/>
                    </a:solidFill>
                    <a:latin typeface="Mona Sans" pitchFamily="2" charset="77"/>
                  </a:rPr>
                  <a:t>A</a:t>
                </a:r>
                <a:endParaRPr lang="en-US" sz="500" b="1">
                  <a:solidFill>
                    <a:schemeClr val="tx1"/>
                  </a:solidFill>
                  <a:latin typeface="Mona Sans" pitchFamily="2" charset="77"/>
                </a:endParaRPr>
              </a:p>
              <a:p>
                <a:r>
                  <a:rPr lang="en-US" sz="500">
                    <a:solidFill>
                      <a:schemeClr val="tx1"/>
                    </a:solidFill>
                    <a:latin typeface="Mona Sans" pitchFamily="2" charset="77"/>
                  </a:rPr>
                  <a:t>Pink 6</a:t>
                </a:r>
                <a:br>
                  <a:rPr lang="en-US" sz="500">
                    <a:solidFill>
                      <a:schemeClr val="tx1"/>
                    </a:solidFill>
                    <a:latin typeface="Mona Sans" pitchFamily="2" charset="77"/>
                  </a:rPr>
                </a:br>
                <a:r>
                  <a:rPr lang="en-US" sz="500">
                    <a:solidFill>
                      <a:schemeClr val="tx1"/>
                    </a:solidFill>
                    <a:latin typeface="Mona Sans" pitchFamily="2" charset="77"/>
                  </a:rPr>
                  <a:t>#30081F</a:t>
                </a:r>
              </a:p>
            </p:txBody>
          </p:sp>
        </p:grpSp>
        <p:grpSp>
          <p:nvGrpSpPr>
            <p:cNvPr id="234" name="Group 233">
              <a:extLst>
                <a:ext uri="{FF2B5EF4-FFF2-40B4-BE49-F238E27FC236}">
                  <a16:creationId xmlns:a16="http://schemas.microsoft.com/office/drawing/2014/main" id="{2C2B02F1-0D6A-FC64-DE9C-DF0598B1BF28}"/>
                </a:ext>
              </a:extLst>
            </p:cNvPr>
            <p:cNvGrpSpPr/>
            <p:nvPr userDrawn="1"/>
          </p:nvGrpSpPr>
          <p:grpSpPr>
            <a:xfrm>
              <a:off x="12325986" y="2743185"/>
              <a:ext cx="4757228" cy="685799"/>
              <a:chOff x="12325986" y="3429012"/>
              <a:chExt cx="4757228" cy="685799"/>
            </a:xfrm>
          </p:grpSpPr>
          <p:sp>
            <p:nvSpPr>
              <p:cNvPr id="266" name="Rectangle 265">
                <a:extLst>
                  <a:ext uri="{FF2B5EF4-FFF2-40B4-BE49-F238E27FC236}">
                    <a16:creationId xmlns:a16="http://schemas.microsoft.com/office/drawing/2014/main" id="{7901AC06-19E8-6F42-B08C-91063FDF4547}"/>
                  </a:ext>
                </a:extLst>
              </p:cNvPr>
              <p:cNvSpPr>
                <a:spLocks/>
              </p:cNvSpPr>
              <p:nvPr/>
            </p:nvSpPr>
            <p:spPr>
              <a:xfrm>
                <a:off x="12325986" y="3429012"/>
                <a:ext cx="792779" cy="685799"/>
              </a:xfrm>
              <a:prstGeom prst="rect">
                <a:avLst/>
              </a:prstGeom>
              <a:solidFill>
                <a:srgbClr val="C898F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br>
                  <a:rPr lang="en-US" sz="500">
                    <a:solidFill>
                      <a:schemeClr val="bg1"/>
                    </a:solidFill>
                    <a:latin typeface="Mona Sans" pitchFamily="2" charset="77"/>
                  </a:rPr>
                </a:br>
                <a:r>
                  <a:rPr lang="en-US" sz="1000" b="1">
                    <a:solidFill>
                      <a:schemeClr val="bg1"/>
                    </a:solidFill>
                    <a:latin typeface="Mona Sans" pitchFamily="2" charset="77"/>
                  </a:rPr>
                  <a:t>A</a:t>
                </a:r>
                <a:endParaRPr lang="en-US" sz="500" b="1">
                  <a:solidFill>
                    <a:schemeClr val="bg1"/>
                  </a:solidFill>
                  <a:latin typeface="Mona Sans" pitchFamily="2" charset="77"/>
                </a:endParaRPr>
              </a:p>
              <a:p>
                <a:r>
                  <a:rPr lang="en-US" sz="500">
                    <a:solidFill>
                      <a:schemeClr val="bg1"/>
                    </a:solidFill>
                    <a:latin typeface="Mona Sans" pitchFamily="2" charset="77"/>
                  </a:rPr>
                  <a:t>Purple 1</a:t>
                </a:r>
                <a:br>
                  <a:rPr lang="en-US" sz="500">
                    <a:solidFill>
                      <a:schemeClr val="bg1"/>
                    </a:solidFill>
                    <a:latin typeface="Mona Sans" pitchFamily="2" charset="77"/>
                  </a:rPr>
                </a:br>
                <a:r>
                  <a:rPr lang="en-US" sz="500">
                    <a:solidFill>
                      <a:schemeClr val="bg1"/>
                    </a:solidFill>
                    <a:latin typeface="Mona Sans" pitchFamily="2" charset="77"/>
                  </a:rPr>
                  <a:t>#C898FD</a:t>
                </a:r>
              </a:p>
            </p:txBody>
          </p:sp>
          <p:sp>
            <p:nvSpPr>
              <p:cNvPr id="267" name="Rectangle 266">
                <a:extLst>
                  <a:ext uri="{FF2B5EF4-FFF2-40B4-BE49-F238E27FC236}">
                    <a16:creationId xmlns:a16="http://schemas.microsoft.com/office/drawing/2014/main" id="{E0E2B350-AB14-38E0-5E5E-01F3A8A573D9}"/>
                  </a:ext>
                </a:extLst>
              </p:cNvPr>
              <p:cNvSpPr>
                <a:spLocks/>
              </p:cNvSpPr>
              <p:nvPr/>
            </p:nvSpPr>
            <p:spPr>
              <a:xfrm>
                <a:off x="13119317" y="3429012"/>
                <a:ext cx="792779" cy="685799"/>
              </a:xfrm>
              <a:prstGeom prst="rect">
                <a:avLst/>
              </a:prstGeom>
              <a:solidFill>
                <a:srgbClr val="B87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r>
                  <a:rPr lang="en-US" sz="1000" b="1">
                    <a:solidFill>
                      <a:schemeClr val="bg1"/>
                    </a:solidFill>
                    <a:latin typeface="Mona Sans" pitchFamily="2" charset="77"/>
                  </a:rPr>
                  <a:t>A</a:t>
                </a:r>
                <a:endParaRPr lang="en-US" sz="500" b="1">
                  <a:solidFill>
                    <a:schemeClr val="bg1"/>
                  </a:solidFill>
                  <a:latin typeface="Mona Sans" pitchFamily="2" charset="77"/>
                </a:endParaRPr>
              </a:p>
              <a:p>
                <a:r>
                  <a:rPr lang="en-US" sz="500">
                    <a:solidFill>
                      <a:schemeClr val="bg1"/>
                    </a:solidFill>
                    <a:latin typeface="Mona Sans" pitchFamily="2" charset="77"/>
                  </a:rPr>
                  <a:t>Purple 2</a:t>
                </a:r>
                <a:br>
                  <a:rPr lang="en-US" sz="500">
                    <a:solidFill>
                      <a:schemeClr val="bg1"/>
                    </a:solidFill>
                    <a:latin typeface="Mona Sans" pitchFamily="2" charset="77"/>
                  </a:rPr>
                </a:br>
                <a:r>
                  <a:rPr lang="en-US" sz="500">
                    <a:solidFill>
                      <a:schemeClr val="bg1"/>
                    </a:solidFill>
                    <a:latin typeface="Mona Sans" pitchFamily="2" charset="77"/>
                  </a:rPr>
                  <a:t>#B870FF</a:t>
                </a:r>
              </a:p>
            </p:txBody>
          </p:sp>
          <p:sp>
            <p:nvSpPr>
              <p:cNvPr id="268" name="Rectangle 267">
                <a:extLst>
                  <a:ext uri="{FF2B5EF4-FFF2-40B4-BE49-F238E27FC236}">
                    <a16:creationId xmlns:a16="http://schemas.microsoft.com/office/drawing/2014/main" id="{87E1F7FE-3E41-73C8-569F-1C22BE40F332}"/>
                  </a:ext>
                </a:extLst>
              </p:cNvPr>
              <p:cNvSpPr>
                <a:spLocks/>
              </p:cNvSpPr>
              <p:nvPr/>
            </p:nvSpPr>
            <p:spPr>
              <a:xfrm>
                <a:off x="13912096" y="3429012"/>
                <a:ext cx="792779" cy="685799"/>
              </a:xfrm>
              <a:prstGeom prst="rect">
                <a:avLst/>
              </a:prstGeom>
              <a:solidFill>
                <a:srgbClr val="8534F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r>
                  <a:rPr lang="en-US" sz="1000" b="1">
                    <a:solidFill>
                      <a:schemeClr val="bg1"/>
                    </a:solidFill>
                    <a:latin typeface="Mona Sans" pitchFamily="2" charset="77"/>
                  </a:rPr>
                  <a:t>A</a:t>
                </a:r>
                <a:r>
                  <a:rPr lang="en-US" sz="1000" b="1">
                    <a:solidFill>
                      <a:schemeClr val="tx1"/>
                    </a:solidFill>
                    <a:latin typeface="Mona Sans" pitchFamily="2" charset="77"/>
                  </a:rPr>
                  <a:t>A</a:t>
                </a:r>
                <a:endParaRPr lang="en-US" sz="500" b="1">
                  <a:solidFill>
                    <a:schemeClr val="tx1"/>
                  </a:solidFill>
                  <a:latin typeface="Mona Sans" pitchFamily="2" charset="77"/>
                </a:endParaRPr>
              </a:p>
              <a:p>
                <a:r>
                  <a:rPr lang="en-US" sz="500">
                    <a:solidFill>
                      <a:schemeClr val="tx1"/>
                    </a:solidFill>
                    <a:latin typeface="Mona Sans" pitchFamily="2" charset="77"/>
                  </a:rPr>
                  <a:t>Purple 3</a:t>
                </a:r>
                <a:br>
                  <a:rPr lang="en-US" sz="500">
                    <a:solidFill>
                      <a:schemeClr val="tx1"/>
                    </a:solidFill>
                    <a:latin typeface="Mona Sans" pitchFamily="2" charset="77"/>
                  </a:rPr>
                </a:br>
                <a:r>
                  <a:rPr lang="en-US" sz="500">
                    <a:solidFill>
                      <a:schemeClr val="tx1"/>
                    </a:solidFill>
                    <a:latin typeface="Mona Sans" pitchFamily="2" charset="77"/>
                  </a:rPr>
                  <a:t>#8534F3</a:t>
                </a:r>
              </a:p>
            </p:txBody>
          </p:sp>
          <p:sp>
            <p:nvSpPr>
              <p:cNvPr id="269" name="Rectangle 268">
                <a:extLst>
                  <a:ext uri="{FF2B5EF4-FFF2-40B4-BE49-F238E27FC236}">
                    <a16:creationId xmlns:a16="http://schemas.microsoft.com/office/drawing/2014/main" id="{2BDDF87E-B306-F3D8-0429-A7A5C80983B2}"/>
                  </a:ext>
                </a:extLst>
              </p:cNvPr>
              <p:cNvSpPr>
                <a:spLocks/>
              </p:cNvSpPr>
              <p:nvPr/>
            </p:nvSpPr>
            <p:spPr>
              <a:xfrm>
                <a:off x="14704876" y="3429012"/>
                <a:ext cx="792779" cy="685799"/>
              </a:xfrm>
              <a:prstGeom prst="rect">
                <a:avLst/>
              </a:prstGeom>
              <a:solidFill>
                <a:srgbClr val="43179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r>
                  <a:rPr lang="en-US" sz="1000" b="1">
                    <a:latin typeface="Mona Sans" pitchFamily="2" charset="77"/>
                  </a:rPr>
                  <a:t>A</a:t>
                </a:r>
                <a:endParaRPr lang="en-US" sz="500" b="1">
                  <a:latin typeface="Mona Sans" pitchFamily="2" charset="77"/>
                </a:endParaRPr>
              </a:p>
              <a:p>
                <a:r>
                  <a:rPr lang="en-US" sz="500">
                    <a:latin typeface="Mona Sans" pitchFamily="2" charset="77"/>
                  </a:rPr>
                  <a:t>Purple 4</a:t>
                </a:r>
                <a:br>
                  <a:rPr lang="en-US" sz="500">
                    <a:latin typeface="Mona Sans" pitchFamily="2" charset="77"/>
                  </a:rPr>
                </a:br>
                <a:r>
                  <a:rPr lang="en-US" sz="500">
                    <a:latin typeface="Mona Sans" pitchFamily="2" charset="77"/>
                  </a:rPr>
                  <a:t>#43179E</a:t>
                </a:r>
              </a:p>
            </p:txBody>
          </p:sp>
          <p:sp>
            <p:nvSpPr>
              <p:cNvPr id="270" name="Rectangle 269">
                <a:extLst>
                  <a:ext uri="{FF2B5EF4-FFF2-40B4-BE49-F238E27FC236}">
                    <a16:creationId xmlns:a16="http://schemas.microsoft.com/office/drawing/2014/main" id="{6D9BDF2B-1715-298D-0C4D-9BE77F29FCA3}"/>
                  </a:ext>
                </a:extLst>
              </p:cNvPr>
              <p:cNvSpPr>
                <a:spLocks/>
              </p:cNvSpPr>
              <p:nvPr/>
            </p:nvSpPr>
            <p:spPr>
              <a:xfrm>
                <a:off x="15497655" y="3429012"/>
                <a:ext cx="792779" cy="685799"/>
              </a:xfrm>
              <a:prstGeom prst="rect">
                <a:avLst/>
              </a:prstGeom>
              <a:solidFill>
                <a:srgbClr val="26115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r>
                  <a:rPr lang="en-US" sz="1000" b="1">
                    <a:latin typeface="Mona Sans" pitchFamily="2" charset="77"/>
                  </a:rPr>
                  <a:t>A</a:t>
                </a:r>
                <a:endParaRPr lang="en-US" sz="500" b="1">
                  <a:latin typeface="Mona Sans" pitchFamily="2" charset="77"/>
                </a:endParaRPr>
              </a:p>
              <a:p>
                <a:r>
                  <a:rPr lang="en-US" sz="500">
                    <a:latin typeface="Mona Sans" pitchFamily="2" charset="77"/>
                  </a:rPr>
                  <a:t>Purple</a:t>
                </a:r>
                <a:r>
                  <a:rPr lang="en-US" sz="500">
                    <a:solidFill>
                      <a:schemeClr val="tx1"/>
                    </a:solidFill>
                    <a:latin typeface="Mona Sans" pitchFamily="2" charset="77"/>
                  </a:rPr>
                  <a:t> 5</a:t>
                </a:r>
                <a:br>
                  <a:rPr lang="en-US" sz="500">
                    <a:solidFill>
                      <a:schemeClr val="tx1"/>
                    </a:solidFill>
                    <a:latin typeface="Mona Sans" pitchFamily="2" charset="77"/>
                  </a:rPr>
                </a:br>
                <a:r>
                  <a:rPr lang="en-US" sz="500">
                    <a:solidFill>
                      <a:schemeClr val="tx1"/>
                    </a:solidFill>
                    <a:latin typeface="Mona Sans" pitchFamily="2" charset="77"/>
                  </a:rPr>
                  <a:t>#26115F</a:t>
                </a:r>
              </a:p>
            </p:txBody>
          </p:sp>
          <p:sp>
            <p:nvSpPr>
              <p:cNvPr id="271" name="Rectangle 270">
                <a:extLst>
                  <a:ext uri="{FF2B5EF4-FFF2-40B4-BE49-F238E27FC236}">
                    <a16:creationId xmlns:a16="http://schemas.microsoft.com/office/drawing/2014/main" id="{049DD3EF-C58B-0738-72A2-1ED4E22ACDBA}"/>
                  </a:ext>
                </a:extLst>
              </p:cNvPr>
              <p:cNvSpPr>
                <a:spLocks/>
              </p:cNvSpPr>
              <p:nvPr/>
            </p:nvSpPr>
            <p:spPr>
              <a:xfrm>
                <a:off x="16290435" y="3429012"/>
                <a:ext cx="792779" cy="685799"/>
              </a:xfrm>
              <a:prstGeom prst="rect">
                <a:avLst/>
              </a:prstGeom>
              <a:solidFill>
                <a:srgbClr val="16004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r>
                  <a:rPr lang="en-US" sz="1000" b="1">
                    <a:latin typeface="Mona Sans" pitchFamily="2" charset="77"/>
                  </a:rPr>
                  <a:t>A</a:t>
                </a:r>
                <a:endParaRPr lang="en-US" sz="500" b="1">
                  <a:latin typeface="Mona Sans" pitchFamily="2" charset="77"/>
                </a:endParaRPr>
              </a:p>
              <a:p>
                <a:r>
                  <a:rPr lang="en-US" sz="500">
                    <a:latin typeface="Mona Sans" pitchFamily="2" charset="77"/>
                  </a:rPr>
                  <a:t>Purple</a:t>
                </a:r>
                <a:r>
                  <a:rPr lang="en-US" sz="500">
                    <a:solidFill>
                      <a:schemeClr val="tx1"/>
                    </a:solidFill>
                    <a:latin typeface="Mona Sans" pitchFamily="2" charset="77"/>
                  </a:rPr>
                  <a:t> 6</a:t>
                </a:r>
                <a:br>
                  <a:rPr lang="en-US" sz="500">
                    <a:solidFill>
                      <a:schemeClr val="tx1"/>
                    </a:solidFill>
                    <a:latin typeface="Mona Sans" pitchFamily="2" charset="77"/>
                  </a:rPr>
                </a:br>
                <a:r>
                  <a:rPr lang="en-US" sz="500">
                    <a:solidFill>
                      <a:schemeClr val="tx1"/>
                    </a:solidFill>
                    <a:latin typeface="Mona Sans" pitchFamily="2" charset="77"/>
                  </a:rPr>
                  <a:t>#160048</a:t>
                </a:r>
              </a:p>
            </p:txBody>
          </p:sp>
        </p:grpSp>
        <p:grpSp>
          <p:nvGrpSpPr>
            <p:cNvPr id="235" name="Group 234">
              <a:extLst>
                <a:ext uri="{FF2B5EF4-FFF2-40B4-BE49-F238E27FC236}">
                  <a16:creationId xmlns:a16="http://schemas.microsoft.com/office/drawing/2014/main" id="{852FDC26-7A57-00E7-4252-CD4AC0D3ADD0}"/>
                </a:ext>
              </a:extLst>
            </p:cNvPr>
            <p:cNvGrpSpPr/>
            <p:nvPr userDrawn="1"/>
          </p:nvGrpSpPr>
          <p:grpSpPr>
            <a:xfrm>
              <a:off x="12325986" y="3429012"/>
              <a:ext cx="4757228" cy="685799"/>
              <a:chOff x="12325986" y="4286261"/>
              <a:chExt cx="4757228" cy="685799"/>
            </a:xfrm>
          </p:grpSpPr>
          <p:sp>
            <p:nvSpPr>
              <p:cNvPr id="260" name="Rectangle 259">
                <a:extLst>
                  <a:ext uri="{FF2B5EF4-FFF2-40B4-BE49-F238E27FC236}">
                    <a16:creationId xmlns:a16="http://schemas.microsoft.com/office/drawing/2014/main" id="{2DBEF72B-C276-F528-154E-1ED8BA447218}"/>
                  </a:ext>
                </a:extLst>
              </p:cNvPr>
              <p:cNvSpPr>
                <a:spLocks/>
              </p:cNvSpPr>
              <p:nvPr/>
            </p:nvSpPr>
            <p:spPr>
              <a:xfrm>
                <a:off x="12325986" y="4286261"/>
                <a:ext cx="792779" cy="685799"/>
              </a:xfrm>
              <a:prstGeom prst="rect">
                <a:avLst/>
              </a:prstGeom>
              <a:solidFill>
                <a:srgbClr val="F4A8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br>
                  <a:rPr lang="en-US" sz="500">
                    <a:solidFill>
                      <a:schemeClr val="bg1"/>
                    </a:solidFill>
                    <a:latin typeface="Mona Sans" pitchFamily="2" charset="77"/>
                  </a:rPr>
                </a:br>
                <a:r>
                  <a:rPr lang="en-US" sz="1000" b="1">
                    <a:solidFill>
                      <a:schemeClr val="bg1"/>
                    </a:solidFill>
                    <a:latin typeface="Mona Sans" pitchFamily="2" charset="77"/>
                  </a:rPr>
                  <a:t>A</a:t>
                </a:r>
                <a:endParaRPr lang="en-US" sz="500" b="1">
                  <a:solidFill>
                    <a:schemeClr val="bg1"/>
                  </a:solidFill>
                  <a:latin typeface="Mona Sans" pitchFamily="2" charset="77"/>
                </a:endParaRPr>
              </a:p>
              <a:p>
                <a:r>
                  <a:rPr lang="en-US" sz="500">
                    <a:solidFill>
                      <a:schemeClr val="bg1"/>
                    </a:solidFill>
                    <a:latin typeface="Mona Sans" pitchFamily="2" charset="77"/>
                  </a:rPr>
                  <a:t>Orange 1</a:t>
                </a:r>
                <a:br>
                  <a:rPr lang="en-US" sz="500">
                    <a:solidFill>
                      <a:schemeClr val="bg1"/>
                    </a:solidFill>
                    <a:latin typeface="Mona Sans" pitchFamily="2" charset="77"/>
                  </a:rPr>
                </a:br>
                <a:r>
                  <a:rPr lang="en-US" sz="500">
                    <a:solidFill>
                      <a:schemeClr val="bg1"/>
                    </a:solidFill>
                    <a:latin typeface="Mona Sans" pitchFamily="2" charset="77"/>
                  </a:rPr>
                  <a:t>#F4A876</a:t>
                </a:r>
              </a:p>
            </p:txBody>
          </p:sp>
          <p:sp>
            <p:nvSpPr>
              <p:cNvPr id="261" name="Rectangle 260">
                <a:extLst>
                  <a:ext uri="{FF2B5EF4-FFF2-40B4-BE49-F238E27FC236}">
                    <a16:creationId xmlns:a16="http://schemas.microsoft.com/office/drawing/2014/main" id="{D97886DF-C881-61B9-7852-81F0DB0EB056}"/>
                  </a:ext>
                </a:extLst>
              </p:cNvPr>
              <p:cNvSpPr>
                <a:spLocks/>
              </p:cNvSpPr>
              <p:nvPr/>
            </p:nvSpPr>
            <p:spPr>
              <a:xfrm>
                <a:off x="13119317" y="4286261"/>
                <a:ext cx="792779" cy="685799"/>
              </a:xfrm>
              <a:prstGeom prst="rect">
                <a:avLst/>
              </a:prstGeom>
              <a:solidFill>
                <a:srgbClr val="F08A3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r>
                  <a:rPr lang="en-US" sz="1000" b="1">
                    <a:solidFill>
                      <a:schemeClr val="bg1"/>
                    </a:solidFill>
                    <a:latin typeface="Mona Sans" pitchFamily="2" charset="77"/>
                  </a:rPr>
                  <a:t>A</a:t>
                </a:r>
                <a:endParaRPr lang="en-US" sz="500" b="1">
                  <a:solidFill>
                    <a:schemeClr val="bg1"/>
                  </a:solidFill>
                  <a:latin typeface="Mona Sans" pitchFamily="2" charset="77"/>
                </a:endParaRPr>
              </a:p>
              <a:p>
                <a:r>
                  <a:rPr lang="en-US" sz="500">
                    <a:solidFill>
                      <a:schemeClr val="bg1"/>
                    </a:solidFill>
                    <a:latin typeface="Mona Sans" pitchFamily="2" charset="77"/>
                  </a:rPr>
                  <a:t>Orange 2</a:t>
                </a:r>
                <a:br>
                  <a:rPr lang="en-US" sz="500">
                    <a:solidFill>
                      <a:schemeClr val="bg1"/>
                    </a:solidFill>
                    <a:latin typeface="Mona Sans" pitchFamily="2" charset="77"/>
                  </a:rPr>
                </a:br>
                <a:r>
                  <a:rPr lang="en-US" sz="500">
                    <a:solidFill>
                      <a:schemeClr val="bg1"/>
                    </a:solidFill>
                    <a:latin typeface="Mona Sans" pitchFamily="2" charset="77"/>
                  </a:rPr>
                  <a:t>#F08A3A</a:t>
                </a:r>
              </a:p>
            </p:txBody>
          </p:sp>
          <p:sp>
            <p:nvSpPr>
              <p:cNvPr id="262" name="Rectangle 261">
                <a:extLst>
                  <a:ext uri="{FF2B5EF4-FFF2-40B4-BE49-F238E27FC236}">
                    <a16:creationId xmlns:a16="http://schemas.microsoft.com/office/drawing/2014/main" id="{E415710F-E384-08FE-B3CD-A9D2625883E2}"/>
                  </a:ext>
                </a:extLst>
              </p:cNvPr>
              <p:cNvSpPr>
                <a:spLocks/>
              </p:cNvSpPr>
              <p:nvPr/>
            </p:nvSpPr>
            <p:spPr>
              <a:xfrm>
                <a:off x="13912096" y="4286261"/>
                <a:ext cx="792779" cy="685799"/>
              </a:xfrm>
              <a:prstGeom prst="rect">
                <a:avLst/>
              </a:prstGeom>
              <a:solidFill>
                <a:srgbClr val="FE4C2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r>
                  <a:rPr lang="en-US" sz="1000" b="1">
                    <a:solidFill>
                      <a:schemeClr val="bg1"/>
                    </a:solidFill>
                    <a:latin typeface="Mona Sans" pitchFamily="2" charset="77"/>
                  </a:rPr>
                  <a:t>A</a:t>
                </a:r>
                <a:r>
                  <a:rPr lang="en-US" sz="1000" b="1">
                    <a:solidFill>
                      <a:schemeClr val="tx1"/>
                    </a:solidFill>
                    <a:latin typeface="Mona Sans" pitchFamily="2" charset="77"/>
                  </a:rPr>
                  <a:t>A</a:t>
                </a:r>
                <a:endParaRPr lang="en-US" sz="500" b="1">
                  <a:solidFill>
                    <a:schemeClr val="tx1"/>
                  </a:solidFill>
                  <a:latin typeface="Mona Sans" pitchFamily="2" charset="77"/>
                </a:endParaRPr>
              </a:p>
              <a:p>
                <a:r>
                  <a:rPr lang="en-US" sz="500">
                    <a:solidFill>
                      <a:schemeClr val="bg1"/>
                    </a:solidFill>
                    <a:latin typeface="Mona Sans" pitchFamily="2" charset="77"/>
                  </a:rPr>
                  <a:t>Orange 3</a:t>
                </a:r>
                <a:br>
                  <a:rPr lang="en-US" sz="500">
                    <a:solidFill>
                      <a:schemeClr val="bg1"/>
                    </a:solidFill>
                    <a:latin typeface="Mona Sans" pitchFamily="2" charset="77"/>
                  </a:rPr>
                </a:br>
                <a:r>
                  <a:rPr lang="en-US" sz="500">
                    <a:solidFill>
                      <a:schemeClr val="bg1"/>
                    </a:solidFill>
                    <a:latin typeface="Mona Sans" pitchFamily="2" charset="77"/>
                  </a:rPr>
                  <a:t>#FE4C25</a:t>
                </a:r>
              </a:p>
            </p:txBody>
          </p:sp>
          <p:sp>
            <p:nvSpPr>
              <p:cNvPr id="263" name="Rectangle 262">
                <a:extLst>
                  <a:ext uri="{FF2B5EF4-FFF2-40B4-BE49-F238E27FC236}">
                    <a16:creationId xmlns:a16="http://schemas.microsoft.com/office/drawing/2014/main" id="{2B17735B-1AD2-FCB5-6105-5A6B7E3D33E6}"/>
                  </a:ext>
                </a:extLst>
              </p:cNvPr>
              <p:cNvSpPr>
                <a:spLocks/>
              </p:cNvSpPr>
              <p:nvPr/>
            </p:nvSpPr>
            <p:spPr>
              <a:xfrm>
                <a:off x="14704876" y="4286261"/>
                <a:ext cx="792779" cy="685799"/>
              </a:xfrm>
              <a:prstGeom prst="rect">
                <a:avLst/>
              </a:prstGeom>
              <a:solidFill>
                <a:srgbClr val="C5321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r>
                  <a:rPr lang="en-US" sz="1000" b="1">
                    <a:latin typeface="Mona Sans" pitchFamily="2" charset="77"/>
                  </a:rPr>
                  <a:t>A</a:t>
                </a:r>
                <a:endParaRPr lang="en-US" sz="500" b="1">
                  <a:latin typeface="Mona Sans" pitchFamily="2" charset="77"/>
                </a:endParaRPr>
              </a:p>
              <a:p>
                <a:r>
                  <a:rPr lang="en-US" sz="500">
                    <a:latin typeface="Mona Sans" pitchFamily="2" charset="77"/>
                  </a:rPr>
                  <a:t>Orange 4</a:t>
                </a:r>
                <a:br>
                  <a:rPr lang="en-US" sz="500">
                    <a:latin typeface="Mona Sans" pitchFamily="2" charset="77"/>
                  </a:rPr>
                </a:br>
                <a:r>
                  <a:rPr lang="en-US" sz="500">
                    <a:latin typeface="Mona Sans" pitchFamily="2" charset="77"/>
                  </a:rPr>
                  <a:t>#C53211</a:t>
                </a:r>
              </a:p>
            </p:txBody>
          </p:sp>
          <p:sp>
            <p:nvSpPr>
              <p:cNvPr id="264" name="Rectangle 263">
                <a:extLst>
                  <a:ext uri="{FF2B5EF4-FFF2-40B4-BE49-F238E27FC236}">
                    <a16:creationId xmlns:a16="http://schemas.microsoft.com/office/drawing/2014/main" id="{47B06299-73C4-AE32-271A-E787B9098DC5}"/>
                  </a:ext>
                </a:extLst>
              </p:cNvPr>
              <p:cNvSpPr>
                <a:spLocks/>
              </p:cNvSpPr>
              <p:nvPr/>
            </p:nvSpPr>
            <p:spPr>
              <a:xfrm>
                <a:off x="15497655" y="4286261"/>
                <a:ext cx="792779" cy="685799"/>
              </a:xfrm>
              <a:prstGeom prst="rect">
                <a:avLst/>
              </a:prstGeom>
              <a:solidFill>
                <a:srgbClr val="801E0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r>
                  <a:rPr lang="en-US" sz="1000" b="1">
                    <a:latin typeface="Mona Sans" pitchFamily="2" charset="77"/>
                  </a:rPr>
                  <a:t>A</a:t>
                </a:r>
                <a:endParaRPr lang="en-US" sz="500" b="1">
                  <a:latin typeface="Mona Sans" pitchFamily="2" charset="77"/>
                </a:endParaRPr>
              </a:p>
              <a:p>
                <a:r>
                  <a:rPr lang="en-US" sz="500">
                    <a:latin typeface="Mona Sans" pitchFamily="2" charset="77"/>
                  </a:rPr>
                  <a:t>Orange</a:t>
                </a:r>
                <a:r>
                  <a:rPr lang="en-US" sz="500">
                    <a:solidFill>
                      <a:schemeClr val="tx1"/>
                    </a:solidFill>
                    <a:latin typeface="Mona Sans" pitchFamily="2" charset="77"/>
                  </a:rPr>
                  <a:t> 5</a:t>
                </a:r>
                <a:br>
                  <a:rPr lang="en-US" sz="500">
                    <a:solidFill>
                      <a:schemeClr val="tx1"/>
                    </a:solidFill>
                    <a:latin typeface="Mona Sans" pitchFamily="2" charset="77"/>
                  </a:rPr>
                </a:br>
                <a:r>
                  <a:rPr lang="en-US" sz="500">
                    <a:solidFill>
                      <a:schemeClr val="tx1"/>
                    </a:solidFill>
                    <a:latin typeface="Mona Sans" pitchFamily="2" charset="77"/>
                  </a:rPr>
                  <a:t>#801E0F</a:t>
                </a:r>
              </a:p>
            </p:txBody>
          </p:sp>
          <p:sp>
            <p:nvSpPr>
              <p:cNvPr id="265" name="Rectangle 264">
                <a:extLst>
                  <a:ext uri="{FF2B5EF4-FFF2-40B4-BE49-F238E27FC236}">
                    <a16:creationId xmlns:a16="http://schemas.microsoft.com/office/drawing/2014/main" id="{13A3424D-9EEB-FA79-F917-CEE782D9BF78}"/>
                  </a:ext>
                </a:extLst>
              </p:cNvPr>
              <p:cNvSpPr>
                <a:spLocks/>
              </p:cNvSpPr>
              <p:nvPr/>
            </p:nvSpPr>
            <p:spPr>
              <a:xfrm>
                <a:off x="16290435" y="4286261"/>
                <a:ext cx="792779" cy="685799"/>
              </a:xfrm>
              <a:prstGeom prst="rect">
                <a:avLst/>
              </a:prstGeom>
              <a:solidFill>
                <a:srgbClr val="500A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r>
                  <a:rPr lang="en-US" sz="1000" b="1">
                    <a:latin typeface="Mona Sans" pitchFamily="2" charset="77"/>
                  </a:rPr>
                  <a:t>A</a:t>
                </a:r>
                <a:endParaRPr lang="en-US" sz="500" b="1">
                  <a:latin typeface="Mona Sans" pitchFamily="2" charset="77"/>
                </a:endParaRPr>
              </a:p>
              <a:p>
                <a:r>
                  <a:rPr lang="en-US" sz="500">
                    <a:latin typeface="Mona Sans" pitchFamily="2" charset="77"/>
                  </a:rPr>
                  <a:t>Orange</a:t>
                </a:r>
                <a:r>
                  <a:rPr lang="en-US" sz="500">
                    <a:solidFill>
                      <a:schemeClr val="tx1"/>
                    </a:solidFill>
                    <a:latin typeface="Mona Sans" pitchFamily="2" charset="77"/>
                  </a:rPr>
                  <a:t> 6</a:t>
                </a:r>
                <a:br>
                  <a:rPr lang="en-US" sz="500">
                    <a:solidFill>
                      <a:schemeClr val="tx1"/>
                    </a:solidFill>
                    <a:latin typeface="Mona Sans" pitchFamily="2" charset="77"/>
                  </a:rPr>
                </a:br>
                <a:r>
                  <a:rPr lang="en-US" sz="500">
                    <a:solidFill>
                      <a:schemeClr val="tx1"/>
                    </a:solidFill>
                    <a:latin typeface="Mona Sans" pitchFamily="2" charset="77"/>
                  </a:rPr>
                  <a:t>#500A00</a:t>
                </a:r>
              </a:p>
            </p:txBody>
          </p:sp>
        </p:grpSp>
        <p:grpSp>
          <p:nvGrpSpPr>
            <p:cNvPr id="236" name="Group 235">
              <a:extLst>
                <a:ext uri="{FF2B5EF4-FFF2-40B4-BE49-F238E27FC236}">
                  <a16:creationId xmlns:a16="http://schemas.microsoft.com/office/drawing/2014/main" id="{E5AC78CA-36FF-FCB8-9652-703E61544491}"/>
                </a:ext>
              </a:extLst>
            </p:cNvPr>
            <p:cNvGrpSpPr/>
            <p:nvPr userDrawn="1"/>
          </p:nvGrpSpPr>
          <p:grpSpPr>
            <a:xfrm>
              <a:off x="12325986" y="4114775"/>
              <a:ext cx="4757228" cy="685799"/>
              <a:chOff x="12325986" y="5143506"/>
              <a:chExt cx="4757228" cy="685799"/>
            </a:xfrm>
          </p:grpSpPr>
          <p:sp>
            <p:nvSpPr>
              <p:cNvPr id="254" name="Rectangle 253">
                <a:extLst>
                  <a:ext uri="{FF2B5EF4-FFF2-40B4-BE49-F238E27FC236}">
                    <a16:creationId xmlns:a16="http://schemas.microsoft.com/office/drawing/2014/main" id="{F3AB82FA-93B6-1B75-EBA7-A77AE6B01247}"/>
                  </a:ext>
                </a:extLst>
              </p:cNvPr>
              <p:cNvSpPr>
                <a:spLocks/>
              </p:cNvSpPr>
              <p:nvPr/>
            </p:nvSpPr>
            <p:spPr>
              <a:xfrm>
                <a:off x="12325986" y="5143506"/>
                <a:ext cx="792779" cy="685799"/>
              </a:xfrm>
              <a:prstGeom prst="rect">
                <a:avLst/>
              </a:prstGeom>
              <a:solidFill>
                <a:srgbClr val="9EEC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r>
                  <a:rPr lang="en-US" sz="1000" b="1">
                    <a:solidFill>
                      <a:schemeClr val="bg1"/>
                    </a:solidFill>
                    <a:latin typeface="Mona Sans" pitchFamily="2" charset="77"/>
                  </a:rPr>
                  <a:t>A</a:t>
                </a:r>
                <a:endParaRPr lang="en-US" sz="500" b="1">
                  <a:solidFill>
                    <a:schemeClr val="bg1"/>
                  </a:solidFill>
                  <a:latin typeface="Mona Sans" pitchFamily="2" charset="77"/>
                </a:endParaRPr>
              </a:p>
              <a:p>
                <a:r>
                  <a:rPr lang="en-US" sz="500">
                    <a:solidFill>
                      <a:schemeClr val="bg1"/>
                    </a:solidFill>
                    <a:latin typeface="Mona Sans" pitchFamily="2" charset="77"/>
                  </a:rPr>
                  <a:t>Blue 1</a:t>
                </a:r>
                <a:br>
                  <a:rPr lang="en-US" sz="500">
                    <a:solidFill>
                      <a:schemeClr val="bg1"/>
                    </a:solidFill>
                    <a:latin typeface="Mona Sans" pitchFamily="2" charset="77"/>
                  </a:rPr>
                </a:br>
                <a:r>
                  <a:rPr lang="en-US" sz="500">
                    <a:solidFill>
                      <a:schemeClr val="bg1"/>
                    </a:solidFill>
                    <a:latin typeface="Mona Sans" pitchFamily="2" charset="77"/>
                  </a:rPr>
                  <a:t>#9EECFF</a:t>
                </a:r>
              </a:p>
            </p:txBody>
          </p:sp>
          <p:sp>
            <p:nvSpPr>
              <p:cNvPr id="255" name="Rectangle 254">
                <a:extLst>
                  <a:ext uri="{FF2B5EF4-FFF2-40B4-BE49-F238E27FC236}">
                    <a16:creationId xmlns:a16="http://schemas.microsoft.com/office/drawing/2014/main" id="{FF4F3A71-2DAA-8EB4-7CB8-C780CEA7ACFD}"/>
                  </a:ext>
                </a:extLst>
              </p:cNvPr>
              <p:cNvSpPr>
                <a:spLocks/>
              </p:cNvSpPr>
              <p:nvPr/>
            </p:nvSpPr>
            <p:spPr>
              <a:xfrm>
                <a:off x="13119317" y="5143506"/>
                <a:ext cx="792779" cy="685799"/>
              </a:xfrm>
              <a:prstGeom prst="rect">
                <a:avLst/>
              </a:prstGeom>
              <a:solidFill>
                <a:srgbClr val="3094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r>
                  <a:rPr lang="en-US" sz="1000" b="1">
                    <a:solidFill>
                      <a:schemeClr val="bg1"/>
                    </a:solidFill>
                    <a:latin typeface="Mona Sans" pitchFamily="2" charset="77"/>
                  </a:rPr>
                  <a:t>A</a:t>
                </a:r>
                <a:endParaRPr lang="en-US" sz="500" b="1">
                  <a:solidFill>
                    <a:schemeClr val="bg1"/>
                  </a:solidFill>
                  <a:latin typeface="Mona Sans" pitchFamily="2" charset="77"/>
                </a:endParaRPr>
              </a:p>
              <a:p>
                <a:r>
                  <a:rPr lang="en-US" sz="500">
                    <a:solidFill>
                      <a:schemeClr val="bg1"/>
                    </a:solidFill>
                    <a:latin typeface="Mona Sans" pitchFamily="2" charset="77"/>
                  </a:rPr>
                  <a:t>Blue 2</a:t>
                </a:r>
                <a:br>
                  <a:rPr lang="en-US" sz="500">
                    <a:solidFill>
                      <a:schemeClr val="bg1"/>
                    </a:solidFill>
                    <a:latin typeface="Mona Sans" pitchFamily="2" charset="77"/>
                  </a:rPr>
                </a:br>
                <a:r>
                  <a:rPr lang="en-US" sz="500">
                    <a:solidFill>
                      <a:schemeClr val="bg1"/>
                    </a:solidFill>
                    <a:latin typeface="Mona Sans" pitchFamily="2" charset="77"/>
                  </a:rPr>
                  <a:t>#3094FF</a:t>
                </a:r>
              </a:p>
            </p:txBody>
          </p:sp>
          <p:sp>
            <p:nvSpPr>
              <p:cNvPr id="256" name="Rectangle 255">
                <a:extLst>
                  <a:ext uri="{FF2B5EF4-FFF2-40B4-BE49-F238E27FC236}">
                    <a16:creationId xmlns:a16="http://schemas.microsoft.com/office/drawing/2014/main" id="{08760777-F352-F29D-E47C-2EDF2C224CC0}"/>
                  </a:ext>
                </a:extLst>
              </p:cNvPr>
              <p:cNvSpPr>
                <a:spLocks/>
              </p:cNvSpPr>
              <p:nvPr/>
            </p:nvSpPr>
            <p:spPr>
              <a:xfrm>
                <a:off x="13912096" y="5143506"/>
                <a:ext cx="792779" cy="685799"/>
              </a:xfrm>
              <a:prstGeom prst="rect">
                <a:avLst/>
              </a:prstGeom>
              <a:solidFill>
                <a:srgbClr val="1A61F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r>
                  <a:rPr lang="en-US" sz="1000" b="1">
                    <a:solidFill>
                      <a:schemeClr val="bg1"/>
                    </a:solidFill>
                    <a:latin typeface="Mona Sans" pitchFamily="2" charset="77"/>
                  </a:rPr>
                  <a:t>A</a:t>
                </a:r>
                <a:endParaRPr lang="en-US" sz="500" b="1">
                  <a:solidFill>
                    <a:schemeClr val="bg1"/>
                  </a:solidFill>
                  <a:latin typeface="Mona Sans" pitchFamily="2" charset="77"/>
                </a:endParaRPr>
              </a:p>
              <a:p>
                <a:r>
                  <a:rPr lang="en-US" sz="500">
                    <a:solidFill>
                      <a:schemeClr val="bg1"/>
                    </a:solidFill>
                    <a:latin typeface="Mona Sans" pitchFamily="2" charset="77"/>
                  </a:rPr>
                  <a:t>Blue 3</a:t>
                </a:r>
                <a:br>
                  <a:rPr lang="en-US" sz="500">
                    <a:solidFill>
                      <a:schemeClr val="bg1"/>
                    </a:solidFill>
                    <a:latin typeface="Mona Sans" pitchFamily="2" charset="77"/>
                  </a:rPr>
                </a:br>
                <a:r>
                  <a:rPr lang="en-US" sz="500">
                    <a:solidFill>
                      <a:schemeClr val="bg1"/>
                    </a:solidFill>
                    <a:latin typeface="Mona Sans" pitchFamily="2" charset="77"/>
                  </a:rPr>
                  <a:t>#1A61FE</a:t>
                </a:r>
              </a:p>
            </p:txBody>
          </p:sp>
          <p:sp>
            <p:nvSpPr>
              <p:cNvPr id="257" name="Rectangle 256">
                <a:extLst>
                  <a:ext uri="{FF2B5EF4-FFF2-40B4-BE49-F238E27FC236}">
                    <a16:creationId xmlns:a16="http://schemas.microsoft.com/office/drawing/2014/main" id="{A3EE91B4-1A8D-DCEE-A99A-B8A2A3797243}"/>
                  </a:ext>
                </a:extLst>
              </p:cNvPr>
              <p:cNvSpPr>
                <a:spLocks/>
              </p:cNvSpPr>
              <p:nvPr/>
            </p:nvSpPr>
            <p:spPr>
              <a:xfrm>
                <a:off x="14704876" y="5143506"/>
                <a:ext cx="792779" cy="685799"/>
              </a:xfrm>
              <a:prstGeom prst="rect">
                <a:avLst/>
              </a:prstGeom>
              <a:solidFill>
                <a:srgbClr val="0527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endParaRPr lang="en-US" sz="500">
                  <a:latin typeface="Mona Sans" pitchFamily="2" charset="77"/>
                </a:endParaRPr>
              </a:p>
              <a:p>
                <a:r>
                  <a:rPr lang="en-US" sz="1000" b="1">
                    <a:latin typeface="Mona Sans" pitchFamily="2" charset="77"/>
                  </a:rPr>
                  <a:t>A</a:t>
                </a:r>
                <a:endParaRPr lang="en-US" sz="500" b="1">
                  <a:latin typeface="Mona Sans" pitchFamily="2" charset="77"/>
                </a:endParaRPr>
              </a:p>
              <a:p>
                <a:r>
                  <a:rPr lang="en-US" sz="500">
                    <a:latin typeface="Mona Sans" pitchFamily="2" charset="77"/>
                  </a:rPr>
                  <a:t>Blue 4</a:t>
                </a:r>
                <a:br>
                  <a:rPr lang="en-US" sz="500">
                    <a:latin typeface="Mona Sans" pitchFamily="2" charset="77"/>
                  </a:rPr>
                </a:br>
                <a:r>
                  <a:rPr lang="en-US" sz="500">
                    <a:latin typeface="Mona Sans" pitchFamily="2" charset="77"/>
                  </a:rPr>
                  <a:t>#0527FC</a:t>
                </a:r>
              </a:p>
            </p:txBody>
          </p:sp>
          <p:sp>
            <p:nvSpPr>
              <p:cNvPr id="258" name="Rectangle 257">
                <a:extLst>
                  <a:ext uri="{FF2B5EF4-FFF2-40B4-BE49-F238E27FC236}">
                    <a16:creationId xmlns:a16="http://schemas.microsoft.com/office/drawing/2014/main" id="{41D643A6-FD6A-921A-FF81-02D472C616AC}"/>
                  </a:ext>
                </a:extLst>
              </p:cNvPr>
              <p:cNvSpPr>
                <a:spLocks/>
              </p:cNvSpPr>
              <p:nvPr/>
            </p:nvSpPr>
            <p:spPr>
              <a:xfrm>
                <a:off x="15497655" y="5143506"/>
                <a:ext cx="792779" cy="685799"/>
              </a:xfrm>
              <a:prstGeom prst="rect">
                <a:avLst/>
              </a:prstGeom>
              <a:solidFill>
                <a:srgbClr val="2121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r>
                  <a:rPr lang="en-US" sz="1000" b="1">
                    <a:latin typeface="Mona Sans" pitchFamily="2" charset="77"/>
                  </a:rPr>
                  <a:t>A</a:t>
                </a:r>
                <a:endParaRPr lang="en-US" sz="500" b="1">
                  <a:latin typeface="Mona Sans" pitchFamily="2" charset="77"/>
                </a:endParaRPr>
              </a:p>
              <a:p>
                <a:r>
                  <a:rPr lang="en-US" sz="500">
                    <a:latin typeface="Mona Sans" pitchFamily="2" charset="77"/>
                  </a:rPr>
                  <a:t>Blue</a:t>
                </a:r>
                <a:r>
                  <a:rPr lang="en-US" sz="500">
                    <a:solidFill>
                      <a:schemeClr val="tx1"/>
                    </a:solidFill>
                    <a:latin typeface="Mona Sans" pitchFamily="2" charset="77"/>
                  </a:rPr>
                  <a:t> 5</a:t>
                </a:r>
                <a:br>
                  <a:rPr lang="en-US" sz="500">
                    <a:solidFill>
                      <a:schemeClr val="tx1"/>
                    </a:solidFill>
                    <a:latin typeface="Mona Sans" pitchFamily="2" charset="77"/>
                  </a:rPr>
                </a:br>
                <a:r>
                  <a:rPr lang="en-US" sz="500">
                    <a:solidFill>
                      <a:schemeClr val="tx1"/>
                    </a:solidFill>
                    <a:latin typeface="Mona Sans" pitchFamily="2" charset="77"/>
                  </a:rPr>
                  <a:t>#212183</a:t>
                </a:r>
              </a:p>
            </p:txBody>
          </p:sp>
          <p:sp>
            <p:nvSpPr>
              <p:cNvPr id="259" name="Rectangle 258">
                <a:extLst>
                  <a:ext uri="{FF2B5EF4-FFF2-40B4-BE49-F238E27FC236}">
                    <a16:creationId xmlns:a16="http://schemas.microsoft.com/office/drawing/2014/main" id="{03D9F63B-C5F0-7078-ED35-9629A6D96FA7}"/>
                  </a:ext>
                </a:extLst>
              </p:cNvPr>
              <p:cNvSpPr>
                <a:spLocks/>
              </p:cNvSpPr>
              <p:nvPr/>
            </p:nvSpPr>
            <p:spPr>
              <a:xfrm>
                <a:off x="16290435" y="5143506"/>
                <a:ext cx="792779" cy="685799"/>
              </a:xfrm>
              <a:prstGeom prst="rect">
                <a:avLst/>
              </a:prstGeom>
              <a:solidFill>
                <a:srgbClr val="001C4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r>
                  <a:rPr lang="en-US" sz="1000" b="1">
                    <a:latin typeface="Mona Sans" pitchFamily="2" charset="77"/>
                  </a:rPr>
                  <a:t>A</a:t>
                </a:r>
                <a:endParaRPr lang="en-US" sz="500" b="1">
                  <a:latin typeface="Mona Sans" pitchFamily="2" charset="77"/>
                </a:endParaRPr>
              </a:p>
              <a:p>
                <a:r>
                  <a:rPr lang="en-US" sz="500">
                    <a:latin typeface="Mona Sans" pitchFamily="2" charset="77"/>
                  </a:rPr>
                  <a:t>Blue</a:t>
                </a:r>
                <a:r>
                  <a:rPr lang="en-US" sz="500">
                    <a:solidFill>
                      <a:schemeClr val="tx1"/>
                    </a:solidFill>
                    <a:latin typeface="Mona Sans" pitchFamily="2" charset="77"/>
                  </a:rPr>
                  <a:t> 6</a:t>
                </a:r>
                <a:br>
                  <a:rPr lang="en-US" sz="500">
                    <a:solidFill>
                      <a:schemeClr val="tx1"/>
                    </a:solidFill>
                    <a:latin typeface="Mona Sans" pitchFamily="2" charset="77"/>
                  </a:rPr>
                </a:br>
                <a:r>
                  <a:rPr lang="en-US" sz="500">
                    <a:solidFill>
                      <a:schemeClr val="tx1"/>
                    </a:solidFill>
                    <a:latin typeface="Mona Sans" pitchFamily="2" charset="77"/>
                  </a:rPr>
                  <a:t>#001C4D</a:t>
                </a:r>
              </a:p>
            </p:txBody>
          </p:sp>
        </p:grpSp>
        <p:grpSp>
          <p:nvGrpSpPr>
            <p:cNvPr id="237" name="Group 236">
              <a:extLst>
                <a:ext uri="{FF2B5EF4-FFF2-40B4-BE49-F238E27FC236}">
                  <a16:creationId xmlns:a16="http://schemas.microsoft.com/office/drawing/2014/main" id="{1C9A90C8-477A-0F92-E00E-FD42C5C18126}"/>
                </a:ext>
              </a:extLst>
            </p:cNvPr>
            <p:cNvGrpSpPr/>
            <p:nvPr userDrawn="1"/>
          </p:nvGrpSpPr>
          <p:grpSpPr>
            <a:xfrm>
              <a:off x="12325986" y="4800570"/>
              <a:ext cx="4757228" cy="685799"/>
              <a:chOff x="12325986" y="6000747"/>
              <a:chExt cx="4757228" cy="685799"/>
            </a:xfrm>
          </p:grpSpPr>
          <p:sp>
            <p:nvSpPr>
              <p:cNvPr id="248" name="Rectangle 247">
                <a:extLst>
                  <a:ext uri="{FF2B5EF4-FFF2-40B4-BE49-F238E27FC236}">
                    <a16:creationId xmlns:a16="http://schemas.microsoft.com/office/drawing/2014/main" id="{8F8E97D1-4D38-8BE4-03CC-2FB3B08F8FD6}"/>
                  </a:ext>
                </a:extLst>
              </p:cNvPr>
              <p:cNvSpPr>
                <a:spLocks/>
              </p:cNvSpPr>
              <p:nvPr/>
            </p:nvSpPr>
            <p:spPr>
              <a:xfrm>
                <a:off x="12325986" y="6000747"/>
                <a:ext cx="792779" cy="685799"/>
              </a:xfrm>
              <a:prstGeom prst="rect">
                <a:avLst/>
              </a:prstGeom>
              <a:solidFill>
                <a:srgbClr val="DCFF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r>
                  <a:rPr lang="en-US" sz="1000" b="1">
                    <a:solidFill>
                      <a:schemeClr val="bg1"/>
                    </a:solidFill>
                    <a:latin typeface="Mona Sans" pitchFamily="2" charset="77"/>
                  </a:rPr>
                  <a:t>A</a:t>
                </a:r>
                <a:br>
                  <a:rPr lang="en-US" sz="500">
                    <a:solidFill>
                      <a:schemeClr val="bg1"/>
                    </a:solidFill>
                    <a:latin typeface="Mona Sans" pitchFamily="2" charset="77"/>
                  </a:rPr>
                </a:br>
                <a:r>
                  <a:rPr lang="en-US" sz="500">
                    <a:solidFill>
                      <a:schemeClr val="bg1"/>
                    </a:solidFill>
                    <a:latin typeface="Mona Sans" pitchFamily="2" charset="77"/>
                  </a:rPr>
                  <a:t>Lime 1</a:t>
                </a:r>
                <a:br>
                  <a:rPr lang="en-US" sz="500">
                    <a:solidFill>
                      <a:schemeClr val="bg1"/>
                    </a:solidFill>
                    <a:latin typeface="Mona Sans" pitchFamily="2" charset="77"/>
                  </a:rPr>
                </a:br>
                <a:r>
                  <a:rPr lang="en-US" sz="500">
                    <a:solidFill>
                      <a:schemeClr val="bg1"/>
                    </a:solidFill>
                    <a:latin typeface="Mona Sans" pitchFamily="2" charset="77"/>
                  </a:rPr>
                  <a:t>#DCFF96</a:t>
                </a:r>
              </a:p>
            </p:txBody>
          </p:sp>
          <p:sp>
            <p:nvSpPr>
              <p:cNvPr id="249" name="Rectangle 248">
                <a:extLst>
                  <a:ext uri="{FF2B5EF4-FFF2-40B4-BE49-F238E27FC236}">
                    <a16:creationId xmlns:a16="http://schemas.microsoft.com/office/drawing/2014/main" id="{6121F221-7D29-E4E8-BBE4-846774071476}"/>
                  </a:ext>
                </a:extLst>
              </p:cNvPr>
              <p:cNvSpPr>
                <a:spLocks/>
              </p:cNvSpPr>
              <p:nvPr/>
            </p:nvSpPr>
            <p:spPr>
              <a:xfrm>
                <a:off x="13119317" y="6000747"/>
                <a:ext cx="792779" cy="685799"/>
              </a:xfrm>
              <a:prstGeom prst="rect">
                <a:avLst/>
              </a:prstGeom>
              <a:solidFill>
                <a:srgbClr val="D3FA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r>
                  <a:rPr lang="en-US" sz="1000" b="1">
                    <a:solidFill>
                      <a:schemeClr val="bg1"/>
                    </a:solidFill>
                    <a:latin typeface="Mona Sans" pitchFamily="2" charset="77"/>
                  </a:rPr>
                  <a:t>A</a:t>
                </a:r>
                <a:endParaRPr lang="en-US" sz="500" b="1">
                  <a:solidFill>
                    <a:schemeClr val="bg1"/>
                  </a:solidFill>
                  <a:latin typeface="Mona Sans" pitchFamily="2" charset="77"/>
                </a:endParaRPr>
              </a:p>
              <a:p>
                <a:r>
                  <a:rPr lang="en-US" sz="500">
                    <a:solidFill>
                      <a:schemeClr val="bg1"/>
                    </a:solidFill>
                    <a:latin typeface="Mona Sans" pitchFamily="2" charset="77"/>
                  </a:rPr>
                  <a:t>Lime 2</a:t>
                </a:r>
                <a:br>
                  <a:rPr lang="en-US" sz="500">
                    <a:solidFill>
                      <a:schemeClr val="bg1"/>
                    </a:solidFill>
                    <a:latin typeface="Mona Sans" pitchFamily="2" charset="77"/>
                  </a:rPr>
                </a:br>
                <a:r>
                  <a:rPr lang="en-US" sz="500">
                    <a:solidFill>
                      <a:schemeClr val="bg1"/>
                    </a:solidFill>
                    <a:latin typeface="Mona Sans" pitchFamily="2" charset="77"/>
                  </a:rPr>
                  <a:t>#D3FA37</a:t>
                </a:r>
              </a:p>
            </p:txBody>
          </p:sp>
          <p:sp>
            <p:nvSpPr>
              <p:cNvPr id="250" name="Rectangle 249">
                <a:extLst>
                  <a:ext uri="{FF2B5EF4-FFF2-40B4-BE49-F238E27FC236}">
                    <a16:creationId xmlns:a16="http://schemas.microsoft.com/office/drawing/2014/main" id="{DBC3CE69-69F2-710B-045C-C11CEF86C77B}"/>
                  </a:ext>
                </a:extLst>
              </p:cNvPr>
              <p:cNvSpPr>
                <a:spLocks/>
              </p:cNvSpPr>
              <p:nvPr/>
            </p:nvSpPr>
            <p:spPr>
              <a:xfrm>
                <a:off x="13912096" y="6000747"/>
                <a:ext cx="792779" cy="685799"/>
              </a:xfrm>
              <a:prstGeom prst="rect">
                <a:avLst/>
              </a:prstGeom>
              <a:solidFill>
                <a:srgbClr val="D8BD0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r>
                  <a:rPr lang="en-US" sz="1000" b="1">
                    <a:solidFill>
                      <a:schemeClr val="bg1"/>
                    </a:solidFill>
                    <a:latin typeface="Mona Sans" pitchFamily="2" charset="77"/>
                  </a:rPr>
                  <a:t>A</a:t>
                </a:r>
                <a:r>
                  <a:rPr lang="en-US" sz="1000" b="1">
                    <a:solidFill>
                      <a:schemeClr val="tx1"/>
                    </a:solidFill>
                    <a:latin typeface="Mona Sans" pitchFamily="2" charset="77"/>
                  </a:rPr>
                  <a:t>A</a:t>
                </a:r>
                <a:endParaRPr lang="en-US" sz="500" b="1">
                  <a:solidFill>
                    <a:schemeClr val="tx1"/>
                  </a:solidFill>
                  <a:latin typeface="Mona Sans" pitchFamily="2" charset="77"/>
                </a:endParaRPr>
              </a:p>
              <a:p>
                <a:r>
                  <a:rPr lang="en-US" sz="500">
                    <a:solidFill>
                      <a:schemeClr val="bg1"/>
                    </a:solidFill>
                    <a:latin typeface="Mona Sans" pitchFamily="2" charset="77"/>
                  </a:rPr>
                  <a:t>Lime 3</a:t>
                </a:r>
                <a:br>
                  <a:rPr lang="en-US" sz="500">
                    <a:solidFill>
                      <a:schemeClr val="bg1"/>
                    </a:solidFill>
                    <a:latin typeface="Mona Sans" pitchFamily="2" charset="77"/>
                  </a:rPr>
                </a:br>
                <a:r>
                  <a:rPr lang="en-US" sz="500">
                    <a:solidFill>
                      <a:schemeClr val="bg1"/>
                    </a:solidFill>
                    <a:latin typeface="Mona Sans" pitchFamily="2" charset="77"/>
                  </a:rPr>
                  <a:t>#D8BD0E</a:t>
                </a:r>
              </a:p>
            </p:txBody>
          </p:sp>
          <p:sp>
            <p:nvSpPr>
              <p:cNvPr id="251" name="Rectangle 250">
                <a:extLst>
                  <a:ext uri="{FF2B5EF4-FFF2-40B4-BE49-F238E27FC236}">
                    <a16:creationId xmlns:a16="http://schemas.microsoft.com/office/drawing/2014/main" id="{AFA8598F-8CAF-5B68-C616-397AB234688B}"/>
                  </a:ext>
                </a:extLst>
              </p:cNvPr>
              <p:cNvSpPr>
                <a:spLocks/>
              </p:cNvSpPr>
              <p:nvPr/>
            </p:nvSpPr>
            <p:spPr>
              <a:xfrm>
                <a:off x="14704875" y="6000747"/>
                <a:ext cx="792779" cy="685799"/>
              </a:xfrm>
              <a:prstGeom prst="rect">
                <a:avLst/>
              </a:prstGeom>
              <a:solidFill>
                <a:srgbClr val="C086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r>
                  <a:rPr lang="en-US" sz="1000" b="1">
                    <a:solidFill>
                      <a:schemeClr val="bg1"/>
                    </a:solidFill>
                    <a:latin typeface="Mona Sans" pitchFamily="2" charset="77"/>
                  </a:rPr>
                  <a:t>A</a:t>
                </a:r>
                <a:r>
                  <a:rPr lang="en-US" sz="1000" b="1">
                    <a:latin typeface="Mona Sans" pitchFamily="2" charset="77"/>
                  </a:rPr>
                  <a:t>A</a:t>
                </a:r>
                <a:endParaRPr lang="en-US" sz="500" b="1">
                  <a:latin typeface="Mona Sans" pitchFamily="2" charset="77"/>
                </a:endParaRPr>
              </a:p>
              <a:p>
                <a:r>
                  <a:rPr lang="en-US" sz="500">
                    <a:solidFill>
                      <a:schemeClr val="bg1"/>
                    </a:solidFill>
                    <a:latin typeface="Mona Sans" pitchFamily="2" charset="77"/>
                  </a:rPr>
                  <a:t>Lime 4</a:t>
                </a:r>
                <a:br>
                  <a:rPr lang="en-US" sz="500">
                    <a:solidFill>
                      <a:schemeClr val="bg1"/>
                    </a:solidFill>
                    <a:latin typeface="Mona Sans" pitchFamily="2" charset="77"/>
                  </a:rPr>
                </a:br>
                <a:r>
                  <a:rPr lang="en-US" sz="500">
                    <a:solidFill>
                      <a:schemeClr val="bg1"/>
                    </a:solidFill>
                    <a:latin typeface="Mona Sans" pitchFamily="2" charset="77"/>
                  </a:rPr>
                  <a:t>#C08600</a:t>
                </a:r>
              </a:p>
            </p:txBody>
          </p:sp>
          <p:sp>
            <p:nvSpPr>
              <p:cNvPr id="252" name="Rectangle 251">
                <a:extLst>
                  <a:ext uri="{FF2B5EF4-FFF2-40B4-BE49-F238E27FC236}">
                    <a16:creationId xmlns:a16="http://schemas.microsoft.com/office/drawing/2014/main" id="{B36A81BE-F2B5-9E06-7608-9A4E86FE155F}"/>
                  </a:ext>
                </a:extLst>
              </p:cNvPr>
              <p:cNvSpPr>
                <a:spLocks/>
              </p:cNvSpPr>
              <p:nvPr/>
            </p:nvSpPr>
            <p:spPr>
              <a:xfrm>
                <a:off x="15497655" y="6000747"/>
                <a:ext cx="792779" cy="685799"/>
              </a:xfrm>
              <a:prstGeom prst="rect">
                <a:avLst/>
              </a:prstGeom>
              <a:solidFill>
                <a:srgbClr val="DA721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r>
                  <a:rPr lang="en-US" sz="1000" b="1">
                    <a:solidFill>
                      <a:schemeClr val="bg1"/>
                    </a:solidFill>
                    <a:latin typeface="Mona Sans" pitchFamily="2" charset="77"/>
                  </a:rPr>
                  <a:t>A</a:t>
                </a:r>
                <a:r>
                  <a:rPr lang="en-US" sz="1000" b="1">
                    <a:latin typeface="Mona Sans" pitchFamily="2" charset="77"/>
                  </a:rPr>
                  <a:t>A</a:t>
                </a:r>
                <a:endParaRPr lang="en-US" sz="500" b="1">
                  <a:latin typeface="Mona Sans" pitchFamily="2" charset="77"/>
                </a:endParaRPr>
              </a:p>
              <a:p>
                <a:r>
                  <a:rPr lang="en-US" sz="500">
                    <a:solidFill>
                      <a:schemeClr val="bg1"/>
                    </a:solidFill>
                    <a:latin typeface="Mona Sans" pitchFamily="2" charset="77"/>
                  </a:rPr>
                  <a:t>Lime 5</a:t>
                </a:r>
                <a:br>
                  <a:rPr lang="en-US" sz="500">
                    <a:solidFill>
                      <a:schemeClr val="bg1"/>
                    </a:solidFill>
                    <a:latin typeface="Mona Sans" pitchFamily="2" charset="77"/>
                  </a:rPr>
                </a:br>
                <a:r>
                  <a:rPr lang="en-US" sz="500">
                    <a:solidFill>
                      <a:schemeClr val="bg1"/>
                    </a:solidFill>
                    <a:latin typeface="Mona Sans" pitchFamily="2" charset="77"/>
                  </a:rPr>
                  <a:t>#DA7210</a:t>
                </a:r>
              </a:p>
            </p:txBody>
          </p:sp>
          <p:sp>
            <p:nvSpPr>
              <p:cNvPr id="253" name="Rectangle 252">
                <a:extLst>
                  <a:ext uri="{FF2B5EF4-FFF2-40B4-BE49-F238E27FC236}">
                    <a16:creationId xmlns:a16="http://schemas.microsoft.com/office/drawing/2014/main" id="{1ADDAC7F-7FE5-AB73-4F3A-3AA6676C77B3}"/>
                  </a:ext>
                </a:extLst>
              </p:cNvPr>
              <p:cNvSpPr>
                <a:spLocks/>
              </p:cNvSpPr>
              <p:nvPr/>
            </p:nvSpPr>
            <p:spPr>
              <a:xfrm>
                <a:off x="16290435" y="6000747"/>
                <a:ext cx="792779" cy="685799"/>
              </a:xfrm>
              <a:prstGeom prst="rect">
                <a:avLst/>
              </a:prstGeom>
              <a:solidFill>
                <a:srgbClr val="7031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r>
                  <a:rPr lang="en-US" sz="1000" b="1">
                    <a:latin typeface="Mona Sans" pitchFamily="2" charset="77"/>
                  </a:rPr>
                  <a:t>A</a:t>
                </a:r>
                <a:endParaRPr lang="en-US" sz="500" b="1">
                  <a:latin typeface="Mona Sans" pitchFamily="2" charset="77"/>
                </a:endParaRPr>
              </a:p>
              <a:p>
                <a:r>
                  <a:rPr lang="en-US" sz="500">
                    <a:latin typeface="Mona Sans" pitchFamily="2" charset="77"/>
                  </a:rPr>
                  <a:t>Lime</a:t>
                </a:r>
                <a:r>
                  <a:rPr lang="en-US" sz="500">
                    <a:solidFill>
                      <a:schemeClr val="tx1"/>
                    </a:solidFill>
                    <a:latin typeface="Mona Sans" pitchFamily="2" charset="77"/>
                  </a:rPr>
                  <a:t> 6</a:t>
                </a:r>
                <a:br>
                  <a:rPr lang="en-US" sz="500">
                    <a:solidFill>
                      <a:schemeClr val="tx1"/>
                    </a:solidFill>
                    <a:latin typeface="Mona Sans" pitchFamily="2" charset="77"/>
                  </a:rPr>
                </a:br>
                <a:r>
                  <a:rPr lang="en-US" sz="500">
                    <a:solidFill>
                      <a:schemeClr val="tx1"/>
                    </a:solidFill>
                    <a:latin typeface="Mona Sans" pitchFamily="2" charset="77"/>
                  </a:rPr>
                  <a:t>#703100</a:t>
                </a:r>
              </a:p>
            </p:txBody>
          </p:sp>
        </p:grpSp>
        <p:grpSp>
          <p:nvGrpSpPr>
            <p:cNvPr id="238" name="Group 237">
              <a:extLst>
                <a:ext uri="{FF2B5EF4-FFF2-40B4-BE49-F238E27FC236}">
                  <a16:creationId xmlns:a16="http://schemas.microsoft.com/office/drawing/2014/main" id="{D9BF4755-B8C6-5329-A395-94ECFBF4917E}"/>
                </a:ext>
              </a:extLst>
            </p:cNvPr>
            <p:cNvGrpSpPr/>
            <p:nvPr userDrawn="1"/>
          </p:nvGrpSpPr>
          <p:grpSpPr>
            <a:xfrm>
              <a:off x="12325986" y="685795"/>
              <a:ext cx="4757228" cy="685800"/>
              <a:chOff x="12325986" y="857254"/>
              <a:chExt cx="4757228" cy="685800"/>
            </a:xfrm>
          </p:grpSpPr>
          <p:sp>
            <p:nvSpPr>
              <p:cNvPr id="244" name="Rectangle 243">
                <a:extLst>
                  <a:ext uri="{FF2B5EF4-FFF2-40B4-BE49-F238E27FC236}">
                    <a16:creationId xmlns:a16="http://schemas.microsoft.com/office/drawing/2014/main" id="{A1082055-C049-175F-FEC1-9B6802CA44AF}"/>
                  </a:ext>
                </a:extLst>
              </p:cNvPr>
              <p:cNvSpPr>
                <a:spLocks/>
              </p:cNvSpPr>
              <p:nvPr/>
            </p:nvSpPr>
            <p:spPr>
              <a:xfrm>
                <a:off x="12325986" y="857254"/>
                <a:ext cx="1189100" cy="685800"/>
              </a:xfrm>
              <a:prstGeom prst="rect">
                <a:avLst/>
              </a:prstGeom>
              <a:solidFill>
                <a:srgbClr val="0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r>
                  <a:rPr lang="en-US" sz="1000" b="1">
                    <a:solidFill>
                      <a:schemeClr val="tx1"/>
                    </a:solidFill>
                    <a:latin typeface="Mona Sans" pitchFamily="2" charset="77"/>
                  </a:rPr>
                  <a:t>A</a:t>
                </a:r>
                <a:endParaRPr lang="en-US" sz="500" b="1">
                  <a:solidFill>
                    <a:schemeClr val="tx1"/>
                  </a:solidFill>
                  <a:latin typeface="Mona Sans" pitchFamily="2" charset="77"/>
                </a:endParaRPr>
              </a:p>
              <a:p>
                <a:r>
                  <a:rPr lang="en-US" sz="500">
                    <a:solidFill>
                      <a:schemeClr val="tx1"/>
                    </a:solidFill>
                    <a:latin typeface="Mona Sans" pitchFamily="2" charset="77"/>
                  </a:rPr>
                  <a:t>Black</a:t>
                </a:r>
                <a:br>
                  <a:rPr lang="en-US" sz="500">
                    <a:solidFill>
                      <a:schemeClr val="tx1"/>
                    </a:solidFill>
                    <a:latin typeface="Mona Sans" pitchFamily="2" charset="77"/>
                  </a:rPr>
                </a:br>
                <a:r>
                  <a:rPr lang="en-US" sz="500">
                    <a:solidFill>
                      <a:schemeClr val="tx1"/>
                    </a:solidFill>
                    <a:latin typeface="Mona Sans" pitchFamily="2" charset="77"/>
                  </a:rPr>
                  <a:t>#000000</a:t>
                </a:r>
              </a:p>
            </p:txBody>
          </p:sp>
          <p:sp>
            <p:nvSpPr>
              <p:cNvPr id="245" name="Rectangle 244">
                <a:extLst>
                  <a:ext uri="{FF2B5EF4-FFF2-40B4-BE49-F238E27FC236}">
                    <a16:creationId xmlns:a16="http://schemas.microsoft.com/office/drawing/2014/main" id="{3C6BAA5A-20D0-6131-642E-495C1CA47DDD}"/>
                  </a:ext>
                </a:extLst>
              </p:cNvPr>
              <p:cNvSpPr>
                <a:spLocks/>
              </p:cNvSpPr>
              <p:nvPr/>
            </p:nvSpPr>
            <p:spPr>
              <a:xfrm>
                <a:off x="15894114" y="857254"/>
                <a:ext cx="1189100" cy="685800"/>
              </a:xfrm>
              <a:prstGeom prst="rect">
                <a:avLst/>
              </a:prstGeom>
              <a:solidFill>
                <a:srgbClr val="90969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r>
                  <a:rPr lang="en-US" sz="1000" b="1">
                    <a:solidFill>
                      <a:schemeClr val="bg1"/>
                    </a:solidFill>
                    <a:latin typeface="Mona Sans" pitchFamily="2" charset="77"/>
                  </a:rPr>
                  <a:t>A</a:t>
                </a:r>
                <a:r>
                  <a:rPr lang="en-US" sz="1000" b="1">
                    <a:solidFill>
                      <a:schemeClr val="tx1"/>
                    </a:solidFill>
                    <a:latin typeface="Mona Sans" pitchFamily="2" charset="77"/>
                  </a:rPr>
                  <a:t>A</a:t>
                </a:r>
                <a:br>
                  <a:rPr lang="en-US" sz="500">
                    <a:solidFill>
                      <a:schemeClr val="tx1"/>
                    </a:solidFill>
                    <a:latin typeface="Mona Sans" pitchFamily="2" charset="77"/>
                  </a:rPr>
                </a:br>
                <a:r>
                  <a:rPr lang="en-US" sz="500">
                    <a:solidFill>
                      <a:schemeClr val="bg1"/>
                    </a:solidFill>
                    <a:latin typeface="Mona Sans" pitchFamily="2" charset="77"/>
                  </a:rPr>
                  <a:t>Gray 4</a:t>
                </a:r>
                <a:br>
                  <a:rPr lang="en-US" sz="500">
                    <a:solidFill>
                      <a:schemeClr val="bg1"/>
                    </a:solidFill>
                    <a:latin typeface="Mona Sans" pitchFamily="2" charset="77"/>
                  </a:rPr>
                </a:br>
                <a:r>
                  <a:rPr lang="en-US" sz="500">
                    <a:solidFill>
                      <a:schemeClr val="bg1"/>
                    </a:solidFill>
                    <a:latin typeface="Mona Sans" pitchFamily="2" charset="77"/>
                  </a:rPr>
                  <a:t>#909692</a:t>
                </a:r>
              </a:p>
            </p:txBody>
          </p:sp>
          <p:sp>
            <p:nvSpPr>
              <p:cNvPr id="246" name="Rectangle 245">
                <a:extLst>
                  <a:ext uri="{FF2B5EF4-FFF2-40B4-BE49-F238E27FC236}">
                    <a16:creationId xmlns:a16="http://schemas.microsoft.com/office/drawing/2014/main" id="{7BBA5D15-06FB-CF5A-2B27-5F6C25346B2C}"/>
                  </a:ext>
                </a:extLst>
              </p:cNvPr>
              <p:cNvSpPr>
                <a:spLocks/>
              </p:cNvSpPr>
              <p:nvPr/>
            </p:nvSpPr>
            <p:spPr>
              <a:xfrm>
                <a:off x="14705013" y="857254"/>
                <a:ext cx="1189100" cy="685800"/>
              </a:xfrm>
              <a:prstGeom prst="rect">
                <a:avLst/>
              </a:prstGeom>
              <a:solidFill>
                <a:srgbClr val="23292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r>
                  <a:rPr lang="en-US" sz="1000" b="1">
                    <a:solidFill>
                      <a:schemeClr val="tx1"/>
                    </a:solidFill>
                    <a:latin typeface="Mona Sans" pitchFamily="2" charset="77"/>
                  </a:rPr>
                  <a:t>A</a:t>
                </a:r>
                <a:endParaRPr lang="en-US" sz="500" b="1">
                  <a:solidFill>
                    <a:schemeClr val="tx1"/>
                  </a:solidFill>
                  <a:latin typeface="Mona Sans" pitchFamily="2" charset="77"/>
                </a:endParaRPr>
              </a:p>
              <a:p>
                <a:r>
                  <a:rPr lang="en-US" sz="500">
                    <a:solidFill>
                      <a:schemeClr val="tx1"/>
                    </a:solidFill>
                    <a:latin typeface="Mona Sans" pitchFamily="2" charset="77"/>
                  </a:rPr>
                  <a:t>Gray 5</a:t>
                </a:r>
                <a:br>
                  <a:rPr lang="en-US" sz="500">
                    <a:solidFill>
                      <a:schemeClr val="tx1"/>
                    </a:solidFill>
                    <a:latin typeface="Mona Sans" pitchFamily="2" charset="77"/>
                  </a:rPr>
                </a:br>
                <a:r>
                  <a:rPr lang="en-US" sz="500">
                    <a:solidFill>
                      <a:schemeClr val="tx1"/>
                    </a:solidFill>
                    <a:latin typeface="Mona Sans" pitchFamily="2" charset="77"/>
                  </a:rPr>
                  <a:t>#232925</a:t>
                </a:r>
              </a:p>
            </p:txBody>
          </p:sp>
          <p:sp>
            <p:nvSpPr>
              <p:cNvPr id="247" name="Rectangle 246">
                <a:extLst>
                  <a:ext uri="{FF2B5EF4-FFF2-40B4-BE49-F238E27FC236}">
                    <a16:creationId xmlns:a16="http://schemas.microsoft.com/office/drawing/2014/main" id="{3CD2CA65-4B17-D6BD-7E16-EAF24CFD6A37}"/>
                  </a:ext>
                </a:extLst>
              </p:cNvPr>
              <p:cNvSpPr>
                <a:spLocks/>
              </p:cNvSpPr>
              <p:nvPr/>
            </p:nvSpPr>
            <p:spPr>
              <a:xfrm>
                <a:off x="13514259" y="857254"/>
                <a:ext cx="1189100" cy="685800"/>
              </a:xfrm>
              <a:prstGeom prst="rect">
                <a:avLst/>
              </a:prstGeom>
              <a:solidFill>
                <a:srgbClr val="10141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r>
                  <a:rPr lang="en-US" sz="1000" b="1">
                    <a:solidFill>
                      <a:schemeClr val="tx1"/>
                    </a:solidFill>
                    <a:latin typeface="Mona Sans" pitchFamily="2" charset="77"/>
                  </a:rPr>
                  <a:t>A</a:t>
                </a:r>
                <a:endParaRPr lang="en-US" sz="500" b="1">
                  <a:solidFill>
                    <a:schemeClr val="tx1"/>
                  </a:solidFill>
                  <a:latin typeface="Mona Sans" pitchFamily="2" charset="77"/>
                </a:endParaRPr>
              </a:p>
              <a:p>
                <a:r>
                  <a:rPr lang="en-US" sz="500">
                    <a:solidFill>
                      <a:schemeClr val="tx1"/>
                    </a:solidFill>
                    <a:latin typeface="Mona Sans" pitchFamily="2" charset="77"/>
                  </a:rPr>
                  <a:t>Gray 6</a:t>
                </a:r>
                <a:br>
                  <a:rPr lang="en-US" sz="500">
                    <a:solidFill>
                      <a:schemeClr val="tx1"/>
                    </a:solidFill>
                    <a:latin typeface="Mona Sans" pitchFamily="2" charset="77"/>
                  </a:rPr>
                </a:br>
                <a:r>
                  <a:rPr lang="en-US" sz="500">
                    <a:solidFill>
                      <a:schemeClr val="tx1"/>
                    </a:solidFill>
                    <a:latin typeface="Mona Sans" pitchFamily="2" charset="77"/>
                  </a:rPr>
                  <a:t>#101411</a:t>
                </a:r>
              </a:p>
            </p:txBody>
          </p:sp>
        </p:grpSp>
        <p:grpSp>
          <p:nvGrpSpPr>
            <p:cNvPr id="239" name="Group 238">
              <a:extLst>
                <a:ext uri="{FF2B5EF4-FFF2-40B4-BE49-F238E27FC236}">
                  <a16:creationId xmlns:a16="http://schemas.microsoft.com/office/drawing/2014/main" id="{BD661287-5AD9-8F44-66A6-EFC9495B3AE7}"/>
                </a:ext>
              </a:extLst>
            </p:cNvPr>
            <p:cNvGrpSpPr/>
            <p:nvPr userDrawn="1"/>
          </p:nvGrpSpPr>
          <p:grpSpPr>
            <a:xfrm>
              <a:off x="12325985" y="0"/>
              <a:ext cx="4758055" cy="685800"/>
              <a:chOff x="12325985" y="0"/>
              <a:chExt cx="4758055" cy="685800"/>
            </a:xfrm>
          </p:grpSpPr>
          <p:sp>
            <p:nvSpPr>
              <p:cNvPr id="240" name="Rectangle 239">
                <a:extLst>
                  <a:ext uri="{FF2B5EF4-FFF2-40B4-BE49-F238E27FC236}">
                    <a16:creationId xmlns:a16="http://schemas.microsoft.com/office/drawing/2014/main" id="{5EEC6698-02EA-2335-54AD-892A150668D0}"/>
                  </a:ext>
                </a:extLst>
              </p:cNvPr>
              <p:cNvSpPr>
                <a:spLocks/>
              </p:cNvSpPr>
              <p:nvPr/>
            </p:nvSpPr>
            <p:spPr>
              <a:xfrm>
                <a:off x="13515912" y="0"/>
                <a:ext cx="1189100" cy="685800"/>
              </a:xfrm>
              <a:prstGeom prst="rect">
                <a:avLst/>
              </a:prstGeom>
              <a:solidFill>
                <a:srgbClr val="F2F5F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pPr marL="0" marR="0" lvl="0" indent="0" algn="l" defTabSz="914080" rtl="0" eaLnBrk="1" fontAlgn="auto" latinLnBrk="0" hangingPunct="1">
                  <a:lnSpc>
                    <a:spcPct val="100000"/>
                  </a:lnSpc>
                  <a:spcBef>
                    <a:spcPts val="0"/>
                  </a:spcBef>
                  <a:spcAft>
                    <a:spcPts val="0"/>
                  </a:spcAft>
                  <a:buClrTx/>
                  <a:buSzTx/>
                  <a:buFontTx/>
                  <a:buNone/>
                  <a:tabLst/>
                  <a:defRPr/>
                </a:pPr>
                <a:r>
                  <a:rPr lang="en-US" sz="1000" b="1">
                    <a:solidFill>
                      <a:schemeClr val="bg1"/>
                    </a:solidFill>
                    <a:latin typeface="Mona Sans" pitchFamily="2" charset="77"/>
                  </a:rPr>
                  <a:t>A</a:t>
                </a:r>
                <a:endParaRPr lang="en-US" sz="500">
                  <a:solidFill>
                    <a:schemeClr val="bg1"/>
                  </a:solidFill>
                  <a:latin typeface="Mona Sans" pitchFamily="2" charset="77"/>
                </a:endParaRPr>
              </a:p>
              <a:p>
                <a:r>
                  <a:rPr lang="en-US" sz="500">
                    <a:solidFill>
                      <a:schemeClr val="bg1"/>
                    </a:solidFill>
                    <a:latin typeface="Mona Sans" pitchFamily="2" charset="77"/>
                  </a:rPr>
                  <a:t>Gray 1</a:t>
                </a:r>
                <a:br>
                  <a:rPr lang="en-US" sz="500">
                    <a:solidFill>
                      <a:schemeClr val="bg1"/>
                    </a:solidFill>
                    <a:latin typeface="Mona Sans" pitchFamily="2" charset="77"/>
                  </a:rPr>
                </a:br>
                <a:r>
                  <a:rPr lang="en-US" sz="500">
                    <a:solidFill>
                      <a:schemeClr val="bg1"/>
                    </a:solidFill>
                    <a:latin typeface="Mona Sans" pitchFamily="2" charset="77"/>
                  </a:rPr>
                  <a:t>#F2F5F3</a:t>
                </a:r>
              </a:p>
            </p:txBody>
          </p:sp>
          <p:sp>
            <p:nvSpPr>
              <p:cNvPr id="241" name="Rectangle 240">
                <a:extLst>
                  <a:ext uri="{FF2B5EF4-FFF2-40B4-BE49-F238E27FC236}">
                    <a16:creationId xmlns:a16="http://schemas.microsoft.com/office/drawing/2014/main" id="{2235B0BA-F011-47E5-3D27-BEE2034D2734}"/>
                  </a:ext>
                </a:extLst>
              </p:cNvPr>
              <p:cNvSpPr>
                <a:spLocks/>
              </p:cNvSpPr>
              <p:nvPr/>
            </p:nvSpPr>
            <p:spPr>
              <a:xfrm>
                <a:off x="14705769" y="0"/>
                <a:ext cx="1189100" cy="685800"/>
              </a:xfrm>
              <a:prstGeom prst="rect">
                <a:avLst/>
              </a:prstGeom>
              <a:solidFill>
                <a:srgbClr val="E4EB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r>
                  <a:rPr lang="en-US" sz="1000" b="1">
                    <a:solidFill>
                      <a:schemeClr val="bg1"/>
                    </a:solidFill>
                    <a:latin typeface="Mona Sans" pitchFamily="2" charset="77"/>
                  </a:rPr>
                  <a:t>A</a:t>
                </a:r>
              </a:p>
              <a:p>
                <a:r>
                  <a:rPr lang="en-US" sz="500">
                    <a:solidFill>
                      <a:schemeClr val="bg1"/>
                    </a:solidFill>
                    <a:latin typeface="Mona Sans" pitchFamily="2" charset="77"/>
                  </a:rPr>
                  <a:t>Gray 2</a:t>
                </a:r>
                <a:br>
                  <a:rPr lang="en-US" sz="500">
                    <a:solidFill>
                      <a:schemeClr val="bg1"/>
                    </a:solidFill>
                    <a:latin typeface="Mona Sans" pitchFamily="2" charset="77"/>
                  </a:rPr>
                </a:br>
                <a:r>
                  <a:rPr lang="en-US" sz="500">
                    <a:solidFill>
                      <a:schemeClr val="bg1"/>
                    </a:solidFill>
                    <a:latin typeface="Mona Sans" pitchFamily="2" charset="77"/>
                  </a:rPr>
                  <a:t>#E4EBE6</a:t>
                </a:r>
              </a:p>
            </p:txBody>
          </p:sp>
          <p:sp>
            <p:nvSpPr>
              <p:cNvPr id="242" name="Rectangle 241">
                <a:extLst>
                  <a:ext uri="{FF2B5EF4-FFF2-40B4-BE49-F238E27FC236}">
                    <a16:creationId xmlns:a16="http://schemas.microsoft.com/office/drawing/2014/main" id="{91D6AE91-BF95-295D-E093-DF0F43AEA678}"/>
                  </a:ext>
                </a:extLst>
              </p:cNvPr>
              <p:cNvSpPr>
                <a:spLocks/>
              </p:cNvSpPr>
              <p:nvPr/>
            </p:nvSpPr>
            <p:spPr>
              <a:xfrm>
                <a:off x="15894940" y="0"/>
                <a:ext cx="1189100" cy="685800"/>
              </a:xfrm>
              <a:prstGeom prst="rect">
                <a:avLst/>
              </a:prstGeom>
              <a:solidFill>
                <a:srgbClr val="B6BF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r>
                  <a:rPr lang="en-US" sz="1000" b="1">
                    <a:solidFill>
                      <a:schemeClr val="bg1"/>
                    </a:solidFill>
                    <a:latin typeface="Mona Sans" pitchFamily="2" charset="77"/>
                  </a:rPr>
                  <a:t>A</a:t>
                </a:r>
                <a:r>
                  <a:rPr lang="en-US" sz="500" b="1">
                    <a:solidFill>
                      <a:schemeClr val="bg1"/>
                    </a:solidFill>
                    <a:latin typeface="Mona Sans" pitchFamily="2" charset="77"/>
                  </a:rPr>
                  <a:t> </a:t>
                </a:r>
                <a:endParaRPr lang="en-US" sz="500" b="1">
                  <a:solidFill>
                    <a:schemeClr val="tx1"/>
                  </a:solidFill>
                  <a:latin typeface="Mona Sans" pitchFamily="2" charset="77"/>
                </a:endParaRPr>
              </a:p>
              <a:p>
                <a:r>
                  <a:rPr lang="en-US" sz="500">
                    <a:solidFill>
                      <a:schemeClr val="bg1"/>
                    </a:solidFill>
                    <a:latin typeface="Mona Sans" pitchFamily="2" charset="77"/>
                  </a:rPr>
                  <a:t>Gray 3</a:t>
                </a:r>
                <a:br>
                  <a:rPr lang="en-US" sz="500">
                    <a:solidFill>
                      <a:schemeClr val="bg1"/>
                    </a:solidFill>
                    <a:latin typeface="Mona Sans" pitchFamily="2" charset="77"/>
                  </a:rPr>
                </a:br>
                <a:r>
                  <a:rPr lang="en-US" sz="500">
                    <a:solidFill>
                      <a:schemeClr val="bg1"/>
                    </a:solidFill>
                    <a:latin typeface="Mona Sans" pitchFamily="2" charset="77"/>
                  </a:rPr>
                  <a:t>#B6BFB8</a:t>
                </a:r>
              </a:p>
            </p:txBody>
          </p:sp>
          <p:sp>
            <p:nvSpPr>
              <p:cNvPr id="243" name="Rectangle 242">
                <a:extLst>
                  <a:ext uri="{FF2B5EF4-FFF2-40B4-BE49-F238E27FC236}">
                    <a16:creationId xmlns:a16="http://schemas.microsoft.com/office/drawing/2014/main" id="{453D3414-C127-214F-7FBF-29411EABFE7B}"/>
                  </a:ext>
                </a:extLst>
              </p:cNvPr>
              <p:cNvSpPr>
                <a:spLocks/>
              </p:cNvSpPr>
              <p:nvPr/>
            </p:nvSpPr>
            <p:spPr>
              <a:xfrm>
                <a:off x="12325985" y="0"/>
                <a:ext cx="1189100" cy="6858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r>
                  <a:rPr lang="en-US" sz="1000" b="1">
                    <a:solidFill>
                      <a:schemeClr val="bg1"/>
                    </a:solidFill>
                    <a:latin typeface="Mona Sans" pitchFamily="2" charset="77"/>
                  </a:rPr>
                  <a:t>A</a:t>
                </a:r>
                <a:endParaRPr lang="en-US" sz="500" b="1">
                  <a:solidFill>
                    <a:schemeClr val="bg1"/>
                  </a:solidFill>
                  <a:latin typeface="Mona Sans" pitchFamily="2" charset="77"/>
                </a:endParaRPr>
              </a:p>
              <a:p>
                <a:r>
                  <a:rPr lang="en-US" sz="500">
                    <a:solidFill>
                      <a:schemeClr val="bg1"/>
                    </a:solidFill>
                    <a:latin typeface="Mona Sans" pitchFamily="2" charset="77"/>
                  </a:rPr>
                  <a:t>White</a:t>
                </a:r>
                <a:br>
                  <a:rPr lang="en-US" sz="500">
                    <a:solidFill>
                      <a:schemeClr val="bg1"/>
                    </a:solidFill>
                    <a:latin typeface="Mona Sans" pitchFamily="2" charset="77"/>
                  </a:rPr>
                </a:br>
                <a:r>
                  <a:rPr lang="en-US" sz="500">
                    <a:solidFill>
                      <a:schemeClr val="bg1"/>
                    </a:solidFill>
                    <a:latin typeface="Mona Sans" pitchFamily="2" charset="77"/>
                  </a:rPr>
                  <a:t>#FFFFFF</a:t>
                </a:r>
              </a:p>
            </p:txBody>
          </p:sp>
        </p:grpSp>
      </p:grpSp>
    </p:spTree>
    <p:extLst>
      <p:ext uri="{BB962C8B-B14F-4D97-AF65-F5344CB8AC3E}">
        <p14:creationId xmlns:p14="http://schemas.microsoft.com/office/powerpoint/2010/main" val="1222171675"/>
      </p:ext>
    </p:extLst>
  </p:cSld>
  <p:clrMap bg1="dk1" tx1="lt1" bg2="dk2" tx2="lt2" accent1="accent1" accent2="accent2" accent3="accent3" accent4="accent4" accent5="accent5" accent6="accent6" hlink="hlink" folHlink="folHlink"/>
  <p:sldLayoutIdLst>
    <p:sldLayoutId id="2147483898" r:id="rId1"/>
    <p:sldLayoutId id="2147483899" r:id="rId2"/>
    <p:sldLayoutId id="2147483900" r:id="rId3"/>
    <p:sldLayoutId id="2147483901" r:id="rId4"/>
    <p:sldLayoutId id="2147483902" r:id="rId5"/>
    <p:sldLayoutId id="2147483903" r:id="rId6"/>
    <p:sldLayoutId id="2147483904" r:id="rId7"/>
    <p:sldLayoutId id="2147483905" r:id="rId8"/>
    <p:sldLayoutId id="2147483906" r:id="rId9"/>
    <p:sldLayoutId id="2147483907" r:id="rId10"/>
    <p:sldLayoutId id="2147483908" r:id="rId11"/>
  </p:sldLayoutIdLst>
  <p:transition>
    <p:fade/>
  </p:transition>
  <p:txStyles>
    <p:titleStyle>
      <a:lvl1pPr algn="l" defTabSz="914034" rtl="0" eaLnBrk="1" latinLnBrk="0" hangingPunct="1">
        <a:lnSpc>
          <a:spcPct val="90000"/>
        </a:lnSpc>
        <a:spcBef>
          <a:spcPct val="0"/>
        </a:spcBef>
        <a:buNone/>
        <a:defRPr sz="3599" b="1" i="0" kern="1200">
          <a:solidFill>
            <a:schemeClr val="tx1"/>
          </a:solidFill>
          <a:latin typeface="Mona-Sans" pitchFamily="2" charset="77"/>
          <a:ea typeface="+mj-ea"/>
          <a:cs typeface="Arial" panose="020B0604020202020204" pitchFamily="34" charset="0"/>
        </a:defRPr>
      </a:lvl1pPr>
    </p:titleStyle>
    <p:bodyStyle>
      <a:lvl1pPr marL="0" indent="0" algn="l" defTabSz="914034" rtl="0" eaLnBrk="1" latinLnBrk="0" hangingPunct="1">
        <a:lnSpc>
          <a:spcPct val="90000"/>
        </a:lnSpc>
        <a:spcBef>
          <a:spcPts val="1000"/>
        </a:spcBef>
        <a:buFont typeface="Arial" panose="020B0604020202020204" pitchFamily="34" charset="0"/>
        <a:buNone/>
        <a:defRPr sz="2199" b="0" i="0" kern="1200">
          <a:solidFill>
            <a:schemeClr val="tx1"/>
          </a:solidFill>
          <a:latin typeface="Mona-Sans Regular" pitchFamily="2" charset="77"/>
          <a:ea typeface="+mn-ea"/>
          <a:cs typeface="Arial" panose="020B0604020202020204" pitchFamily="34" charset="0"/>
        </a:defRPr>
      </a:lvl1pPr>
      <a:lvl2pPr marL="457017" indent="0" algn="l" defTabSz="914034" rtl="0" eaLnBrk="1" latinLnBrk="0" hangingPunct="1">
        <a:lnSpc>
          <a:spcPct val="90000"/>
        </a:lnSpc>
        <a:spcBef>
          <a:spcPts val="500"/>
        </a:spcBef>
        <a:buFont typeface="Arial" panose="020B0604020202020204" pitchFamily="34" charset="0"/>
        <a:buNone/>
        <a:defRPr sz="1799" b="0" i="0" kern="1200">
          <a:solidFill>
            <a:schemeClr val="tx1"/>
          </a:solidFill>
          <a:latin typeface="Mona-Sans Regular" pitchFamily="2" charset="77"/>
          <a:ea typeface="+mn-ea"/>
          <a:cs typeface="Arial" panose="020B0604020202020204" pitchFamily="34" charset="0"/>
        </a:defRPr>
      </a:lvl2pPr>
      <a:lvl3pPr marL="914034" indent="0" algn="l" defTabSz="914034" rtl="0" eaLnBrk="1" latinLnBrk="0" hangingPunct="1">
        <a:lnSpc>
          <a:spcPct val="90000"/>
        </a:lnSpc>
        <a:spcBef>
          <a:spcPts val="500"/>
        </a:spcBef>
        <a:buFont typeface="Arial" panose="020B0604020202020204" pitchFamily="34" charset="0"/>
        <a:buNone/>
        <a:defRPr sz="1799" b="0" i="0" kern="1200">
          <a:solidFill>
            <a:schemeClr val="tx1"/>
          </a:solidFill>
          <a:latin typeface="Mona-Sans Regular" pitchFamily="2" charset="77"/>
          <a:ea typeface="+mn-ea"/>
          <a:cs typeface="Arial" panose="020B0604020202020204" pitchFamily="34" charset="0"/>
        </a:defRPr>
      </a:lvl3pPr>
      <a:lvl4pPr marL="1371051" indent="0" algn="l" defTabSz="914034" rtl="0" eaLnBrk="1" latinLnBrk="0" hangingPunct="1">
        <a:lnSpc>
          <a:spcPct val="90000"/>
        </a:lnSpc>
        <a:spcBef>
          <a:spcPts val="500"/>
        </a:spcBef>
        <a:buFont typeface="Arial" panose="020B0604020202020204" pitchFamily="34" charset="0"/>
        <a:buNone/>
        <a:defRPr sz="1799" b="0" i="0" kern="1200">
          <a:solidFill>
            <a:schemeClr val="tx1"/>
          </a:solidFill>
          <a:latin typeface="Mona-Sans Regular" pitchFamily="2" charset="77"/>
          <a:ea typeface="+mn-ea"/>
          <a:cs typeface="Arial" panose="020B0604020202020204" pitchFamily="34" charset="0"/>
        </a:defRPr>
      </a:lvl4pPr>
      <a:lvl5pPr marL="1828068" indent="0" algn="l" defTabSz="914034" rtl="0" eaLnBrk="1" latinLnBrk="0" hangingPunct="1">
        <a:lnSpc>
          <a:spcPct val="90000"/>
        </a:lnSpc>
        <a:spcBef>
          <a:spcPts val="500"/>
        </a:spcBef>
        <a:buFont typeface="Arial" panose="020B0604020202020204" pitchFamily="34" charset="0"/>
        <a:buNone/>
        <a:defRPr sz="1799" b="0" i="0" kern="1200">
          <a:solidFill>
            <a:schemeClr val="tx1"/>
          </a:solidFill>
          <a:latin typeface="Mona-Sans Regular" pitchFamily="2" charset="77"/>
          <a:ea typeface="+mn-ea"/>
          <a:cs typeface="Arial" panose="020B0604020202020204" pitchFamily="34" charset="0"/>
        </a:defRPr>
      </a:lvl5pPr>
      <a:lvl6pPr marL="2513594" indent="-228509" algn="l" defTabSz="914034"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6pPr>
      <a:lvl7pPr marL="2970611" indent="-228509" algn="l" defTabSz="914034"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7pPr>
      <a:lvl8pPr marL="3427628" indent="-228509" algn="l" defTabSz="914034"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8pPr>
      <a:lvl9pPr marL="3884646" indent="-228509" algn="l" defTabSz="914034"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9pPr>
    </p:bodyStyle>
    <p:otherStyle>
      <a:defPPr>
        <a:defRPr lang="en-US"/>
      </a:defPPr>
      <a:lvl1pPr marL="0" algn="l" defTabSz="914034" rtl="0" eaLnBrk="1" latinLnBrk="0" hangingPunct="1">
        <a:defRPr sz="1799" kern="1200">
          <a:solidFill>
            <a:schemeClr val="tx1"/>
          </a:solidFill>
          <a:latin typeface="+mn-lt"/>
          <a:ea typeface="+mn-ea"/>
          <a:cs typeface="+mn-cs"/>
        </a:defRPr>
      </a:lvl1pPr>
      <a:lvl2pPr marL="457017" algn="l" defTabSz="914034" rtl="0" eaLnBrk="1" latinLnBrk="0" hangingPunct="1">
        <a:defRPr sz="1799" kern="1200">
          <a:solidFill>
            <a:schemeClr val="tx1"/>
          </a:solidFill>
          <a:latin typeface="+mn-lt"/>
          <a:ea typeface="+mn-ea"/>
          <a:cs typeface="+mn-cs"/>
        </a:defRPr>
      </a:lvl2pPr>
      <a:lvl3pPr marL="914034" algn="l" defTabSz="914034" rtl="0" eaLnBrk="1" latinLnBrk="0" hangingPunct="1">
        <a:defRPr sz="1799" kern="1200">
          <a:solidFill>
            <a:schemeClr val="tx1"/>
          </a:solidFill>
          <a:latin typeface="+mn-lt"/>
          <a:ea typeface="+mn-ea"/>
          <a:cs typeface="+mn-cs"/>
        </a:defRPr>
      </a:lvl3pPr>
      <a:lvl4pPr marL="1371051" algn="l" defTabSz="914034" rtl="0" eaLnBrk="1" latinLnBrk="0" hangingPunct="1">
        <a:defRPr sz="1799" kern="1200">
          <a:solidFill>
            <a:schemeClr val="tx1"/>
          </a:solidFill>
          <a:latin typeface="+mn-lt"/>
          <a:ea typeface="+mn-ea"/>
          <a:cs typeface="+mn-cs"/>
        </a:defRPr>
      </a:lvl4pPr>
      <a:lvl5pPr marL="1828068" algn="l" defTabSz="914034" rtl="0" eaLnBrk="1" latinLnBrk="0" hangingPunct="1">
        <a:defRPr sz="1799" kern="1200">
          <a:solidFill>
            <a:schemeClr val="tx1"/>
          </a:solidFill>
          <a:latin typeface="+mn-lt"/>
          <a:ea typeface="+mn-ea"/>
          <a:cs typeface="+mn-cs"/>
        </a:defRPr>
      </a:lvl5pPr>
      <a:lvl6pPr marL="2285086" algn="l" defTabSz="914034" rtl="0" eaLnBrk="1" latinLnBrk="0" hangingPunct="1">
        <a:defRPr sz="1799" kern="1200">
          <a:solidFill>
            <a:schemeClr val="tx1"/>
          </a:solidFill>
          <a:latin typeface="+mn-lt"/>
          <a:ea typeface="+mn-ea"/>
          <a:cs typeface="+mn-cs"/>
        </a:defRPr>
      </a:lvl6pPr>
      <a:lvl7pPr marL="2742103" algn="l" defTabSz="914034" rtl="0" eaLnBrk="1" latinLnBrk="0" hangingPunct="1">
        <a:defRPr sz="1799" kern="1200">
          <a:solidFill>
            <a:schemeClr val="tx1"/>
          </a:solidFill>
          <a:latin typeface="+mn-lt"/>
          <a:ea typeface="+mn-ea"/>
          <a:cs typeface="+mn-cs"/>
        </a:defRPr>
      </a:lvl7pPr>
      <a:lvl8pPr marL="3199120" algn="l" defTabSz="914034" rtl="0" eaLnBrk="1" latinLnBrk="0" hangingPunct="1">
        <a:defRPr sz="1799" kern="1200">
          <a:solidFill>
            <a:schemeClr val="tx1"/>
          </a:solidFill>
          <a:latin typeface="+mn-lt"/>
          <a:ea typeface="+mn-ea"/>
          <a:cs typeface="+mn-cs"/>
        </a:defRPr>
      </a:lvl8pPr>
      <a:lvl9pPr marL="3656137" algn="l" defTabSz="914034" rtl="0" eaLnBrk="1" latinLnBrk="0" hangingPunct="1">
        <a:defRPr sz="1799"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119" userDrawn="1">
          <p15:clr>
            <a:srgbClr val="F26B43"/>
          </p15:clr>
        </p15:guide>
        <p15:guide id="4" pos="7561" userDrawn="1">
          <p15:clr>
            <a:srgbClr val="F26B43"/>
          </p15:clr>
        </p15:guide>
        <p15:guide id="5" orient="horz" pos="120" userDrawn="1">
          <p15:clr>
            <a:srgbClr val="F26B43"/>
          </p15:clr>
        </p15:guide>
        <p15:guide id="6" orient="horz" pos="4200" userDrawn="1">
          <p15:clr>
            <a:srgbClr val="F26B43"/>
          </p15:clr>
        </p15:guide>
        <p15:guide id="7" pos="239" userDrawn="1">
          <p15:clr>
            <a:srgbClr val="F26B43"/>
          </p15:clr>
        </p15:guide>
        <p15:guide id="8" pos="7441" userDrawn="1">
          <p15:clr>
            <a:srgbClr val="F26B43"/>
          </p15:clr>
        </p15:guide>
        <p15:guide id="9" orient="horz" pos="264" userDrawn="1">
          <p15:clr>
            <a:srgbClr val="F26B43"/>
          </p15:clr>
        </p15:guide>
        <p15:guide id="10" orient="horz" pos="4056"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xml"/><Relationship Id="rId3" Type="http://schemas.openxmlformats.org/officeDocument/2006/relationships/image" Target="../media/image1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 Id="rId3" Type="http://schemas.openxmlformats.org/officeDocument/2006/relationships/image" Target="../media/image1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 Id="rId3" Type="http://schemas.openxmlformats.org/officeDocument/2006/relationships/image" Target="../media/image17.png"/><Relationship Id="rId4" Type="http://schemas.openxmlformats.org/officeDocument/2006/relationships/image" Target="../media/image1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1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image" Target="../media/image1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1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image" Target="../media/image1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 Id="rId3" Type="http://schemas.openxmlformats.org/officeDocument/2006/relationships/image" Target="../media/image1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 Id="rId3" Type="http://schemas.openxmlformats.org/officeDocument/2006/relationships/image" Target="../media/image1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 Id="rId3" Type="http://schemas.openxmlformats.org/officeDocument/2006/relationships/image" Target="../media/image1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 Id="rId3" Type="http://schemas.openxmlformats.org/officeDocument/2006/relationships/image" Target="../media/image1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 Id="rId3" Type="http://schemas.openxmlformats.org/officeDocument/2006/relationships/image" Target="../media/image1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 Id="rId3" Type="http://schemas.openxmlformats.org/officeDocument/2006/relationships/image" Target="../media/image16.png"/><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 Id="rId3" Type="http://schemas.openxmlformats.org/officeDocument/2006/relationships/image" Target="../media/image1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 Id="rId3" Type="http://schemas.openxmlformats.org/officeDocument/2006/relationships/image" Target="../media/image1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 Id="rId3" Type="http://schemas.openxmlformats.org/officeDocument/2006/relationships/image" Target="../media/image1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 Id="rId3" Type="http://schemas.openxmlformats.org/officeDocument/2006/relationships/image" Target="../media/image1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 Id="rId3" Type="http://schemas.openxmlformats.org/officeDocument/2006/relationships/image" Target="../media/image1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 Id="rId3" Type="http://schemas.openxmlformats.org/officeDocument/2006/relationships/image" Target="../media/image17.png"/><Relationship Id="rId4" Type="http://schemas.openxmlformats.org/officeDocument/2006/relationships/hyperlink" Target="https://github.github.com/dev-days/" TargetMode="External"/><Relationship Id="rId5" Type="http://schemas.openxmlformats.org/officeDocument/2006/relationships/hyperlink" Target="https://skills.github.com/" TargetMode="External"/><Relationship Id="rId6" Type="http://schemas.openxmlformats.org/officeDocument/2006/relationships/hyperlink" Target="https://gh.io/dev-days/feedback"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 Id="rId3" Type="http://schemas.openxmlformats.org/officeDocument/2006/relationships/image" Target="../media/image1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2.xml"/><Relationship Id="rId3" Type="http://schemas.openxmlformats.org/officeDocument/2006/relationships/image" Target="../media/image1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3.xml"/><Relationship Id="rId3"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rgbClr val="101411"/>
        </a:solidFill>
        <a:effectLst/>
      </p:bgPr>
    </p:bg>
    <p:spTree>
      <p:nvGrpSpPr>
        <p:cNvPr id="1" name=""/>
        <p:cNvGrpSpPr/>
        <p:nvPr/>
      </p:nvGrpSpPr>
      <p:grpSpPr>
        <a:xfrm>
          <a:off x="0" y="0"/>
          <a:ext cx="0" cy="0"/>
          <a:chOff x="0" y="0"/>
          <a:chExt cx="0" cy="0"/>
        </a:xfrm>
      </p:grpSpPr>
      <p:sp>
        <p:nvSpPr>
          <p:cNvPr id="2" name="Text 1-1">
            <a:extLst>
              <a:ext uri="{FF2B5EF4-FFF2-40B4-BE49-F238E27FC236}">
                <a16:creationId xmlns:a16="http://schemas.microsoft.com/office/drawing/2014/main" id="{6BE40FB1-240C-7B99-E28C-1A6CB382325F}"/>
              </a:ext>
            </a:extLst>
          </p:cNvPr>
          <p:cNvSpPr txBox="1"/>
          <p:nvPr/>
        </p:nvSpPr>
        <p:spPr>
          <a:xfrm>
            <a:off x="609600" y="381000"/>
            <a:ext cx="8229600" cy="304800"/>
          </a:xfrm>
          <a:prstGeom prst="rect">
            <a:avLst/>
          </a:prstGeom>
          <a:noFill/>
        </p:spPr>
        <p:txBody>
          <a:bodyPr vert="horz" wrap="square" lIns="0" tIns="0" rIns="76200" bIns="0" rtlCol="0" anchor="t">
            <a:noAutofit/>
          </a:bodyPr>
          <a:lstStyle/>
          <a:p>
            <a:pPr>
              <a:lnSpc>
                <a:spcPct val="108000"/>
              </a:lnSpc>
            </a:pPr>
            <a:r>
              <a:rPr lang="en-US" sz="1100" b="1">
                <a:solidFill>
                  <a:srgbClr val="BFFFD1"/>
                </a:solidFill>
                <a:latin typeface="Mona Sans" panose="020B0604020202020204" charset="0"/>
              </a:rPr>
              <a:t>Dev Days | Dhaka, Bangladesh</a:t>
            </a:r>
            <a:endParaRPr lang="en-US" sz="1100" b="1" dirty="0" err="1">
              <a:solidFill>
                <a:srgbClr val="BFFFD1"/>
              </a:solidFill>
              <a:latin typeface="Mona Sans" panose="020B0604020202020204" charset="0"/>
            </a:endParaRPr>
          </a:p>
        </p:txBody>
      </p:sp>
      <p:pic>
        <p:nvPicPr>
          <p:cNvPr id="4" name="Picture 3" descr="Unmodified GitHub Copilot product lockup">
            <a:extLst>
              <a:ext uri="{FF2B5EF4-FFF2-40B4-BE49-F238E27FC236}">
                <a16:creationId xmlns:a16="http://schemas.microsoft.com/office/drawing/2014/main" id="{F842145A-73A7-E106-2B67-F42F8E324BC0}"/>
              </a:ext>
            </a:extLst>
          </p:cNvPr>
          <p:cNvPicPr>
            <a:picLocks/>
          </p:cNvPicPr>
          <p:nvPr/>
        </p:nvPicPr>
        <p:blipFill>
          <a:blip r:embed="rId3"/>
          <a:stretch>
            <a:fillRect/>
          </a:stretch>
        </p:blipFill>
        <p:spPr>
          <a:xfrm>
            <a:off x="9537700" y="362859"/>
            <a:ext cx="2044700" cy="264882"/>
          </a:xfrm>
          <a:prstGeom prst="rect">
            <a:avLst/>
          </a:prstGeom>
        </p:spPr>
      </p:pic>
      <p:cxnSp>
        <p:nvCxnSpPr>
          <p:cNvPr id="5" name="Straight Connector 4">
            <a:extLst>
              <a:ext uri="{FF2B5EF4-FFF2-40B4-BE49-F238E27FC236}">
                <a16:creationId xmlns:a16="http://schemas.microsoft.com/office/drawing/2014/main" id="{A53884CD-4078-2BDC-0659-74E63C7AF30C}"/>
              </a:ext>
            </a:extLst>
          </p:cNvPr>
          <p:cNvCxnSpPr/>
          <p:nvPr/>
        </p:nvCxnSpPr>
        <p:spPr>
          <a:xfrm>
            <a:off x="609600" y="6324600"/>
            <a:ext cx="10972800" cy="0"/>
          </a:xfrm>
          <a:prstGeom prst="line">
            <a:avLst/>
          </a:prstGeom>
          <a:ln w="8890">
            <a:solidFill>
              <a:srgbClr val="46504A"/>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 name="Text 1-2">
            <a:extLst>
              <a:ext uri="{FF2B5EF4-FFF2-40B4-BE49-F238E27FC236}">
                <a16:creationId xmlns:a16="http://schemas.microsoft.com/office/drawing/2014/main" id="{56A315C4-F111-199C-0184-E5DF4C002451}"/>
              </a:ext>
            </a:extLst>
          </p:cNvPr>
          <p:cNvSpPr txBox="1"/>
          <p:nvPr/>
        </p:nvSpPr>
        <p:spPr>
          <a:xfrm>
            <a:off x="609600" y="6477000"/>
            <a:ext cx="8255000" cy="190500"/>
          </a:xfrm>
          <a:prstGeom prst="rect">
            <a:avLst/>
          </a:prstGeom>
          <a:noFill/>
        </p:spPr>
        <p:txBody>
          <a:bodyPr vert="horz" wrap="square" lIns="0" tIns="0" rIns="76200" bIns="0" rtlCol="0" anchor="t">
            <a:noAutofit/>
          </a:bodyPr>
          <a:lstStyle/>
          <a:p>
            <a:pPr>
              <a:lnSpc>
                <a:spcPct val="108000"/>
              </a:lnSpc>
            </a:pPr>
            <a:r>
              <a:rPr lang="en-US" sz="850">
                <a:solidFill>
                  <a:srgbClr val="B6BFB8"/>
                </a:solidFill>
                <a:latin typeface="Mona Sans" panose="020B0604020202020204" charset="0"/>
              </a:rPr>
              <a:t>Dev Days | Dhaka · Zaynul Abedin Miah</a:t>
            </a:r>
            <a:endParaRPr lang="en-US" sz="850" dirty="0" err="1">
              <a:solidFill>
                <a:srgbClr val="B6BFB8"/>
              </a:solidFill>
              <a:latin typeface="Mona Sans" panose="020B0604020202020204" charset="0"/>
            </a:endParaRPr>
          </a:p>
        </p:txBody>
      </p:sp>
      <p:sp>
        <p:nvSpPr>
          <p:cNvPr id="7" name="Text 1-3">
            <a:extLst>
              <a:ext uri="{FF2B5EF4-FFF2-40B4-BE49-F238E27FC236}">
                <a16:creationId xmlns:a16="http://schemas.microsoft.com/office/drawing/2014/main" id="{11CDC1B6-5CAF-2C0A-C59C-D3FEB46E9CB9}"/>
              </a:ext>
            </a:extLst>
          </p:cNvPr>
          <p:cNvSpPr txBox="1"/>
          <p:nvPr/>
        </p:nvSpPr>
        <p:spPr>
          <a:xfrm>
            <a:off x="10223500" y="6477000"/>
            <a:ext cx="1358900" cy="190500"/>
          </a:xfrm>
          <a:prstGeom prst="rect">
            <a:avLst/>
          </a:prstGeom>
          <a:noFill/>
        </p:spPr>
        <p:txBody>
          <a:bodyPr vert="horz" wrap="square" lIns="0" tIns="0" rIns="40767" bIns="0" rtlCol="0" anchor="t">
            <a:noAutofit/>
          </a:bodyPr>
          <a:lstStyle/>
          <a:p>
            <a:pPr algn="r">
              <a:lnSpc>
                <a:spcPct val="108000"/>
              </a:lnSpc>
            </a:pPr>
            <a:r>
              <a:rPr lang="en-US" sz="900">
                <a:solidFill>
                  <a:srgbClr val="B6BFB8"/>
                </a:solidFill>
                <a:latin typeface="Mona Sans" panose="020B0604020202020204" charset="0"/>
              </a:rPr>
              <a:t>01 / 20</a:t>
            </a:r>
            <a:endParaRPr lang="en-US" sz="900" dirty="0" err="1">
              <a:solidFill>
                <a:srgbClr val="B6BFB8"/>
              </a:solidFill>
              <a:latin typeface="Mona Sans" panose="020B0604020202020204" charset="0"/>
            </a:endParaRPr>
          </a:p>
        </p:txBody>
      </p:sp>
      <p:sp>
        <p:nvSpPr>
          <p:cNvPr id="8" name="Text 1-4">
            <a:extLst>
              <a:ext uri="{FF2B5EF4-FFF2-40B4-BE49-F238E27FC236}">
                <a16:creationId xmlns:a16="http://schemas.microsoft.com/office/drawing/2014/main" id="{9D5B1410-AB4B-CEF2-275B-C60F780EA0AC}"/>
              </a:ext>
            </a:extLst>
          </p:cNvPr>
          <p:cNvSpPr txBox="1"/>
          <p:nvPr/>
        </p:nvSpPr>
        <p:spPr>
          <a:xfrm>
            <a:off x="609600" y="1638300"/>
            <a:ext cx="10934700" cy="1104900"/>
          </a:xfrm>
          <a:prstGeom prst="rect">
            <a:avLst/>
          </a:prstGeom>
          <a:noFill/>
        </p:spPr>
        <p:txBody>
          <a:bodyPr vert="horz" wrap="square" lIns="0" tIns="0" rIns="0" bIns="0" rtlCol="0" anchor="t">
            <a:noAutofit/>
          </a:bodyPr>
          <a:lstStyle/>
          <a:p>
            <a:pPr>
              <a:lnSpc>
                <a:spcPct val="108000"/>
              </a:lnSpc>
            </a:pPr>
            <a:r>
              <a:rPr lang="en-US" sz="6400" b="1">
                <a:solidFill>
                  <a:srgbClr val="FFFFFF"/>
                </a:solidFill>
                <a:latin typeface="Mona Sans Display" panose="020B0604020202020204" charset="0"/>
              </a:rPr>
              <a:t>Git. GitHub.</a:t>
            </a:r>
            <a:endParaRPr lang="en-US" sz="6400" b="1" dirty="0" err="1">
              <a:solidFill>
                <a:srgbClr val="FFFFFF"/>
              </a:solidFill>
              <a:latin typeface="Mona Sans Display" panose="020B0604020202020204" charset="0"/>
            </a:endParaRPr>
          </a:p>
        </p:txBody>
      </p:sp>
      <p:sp>
        <p:nvSpPr>
          <p:cNvPr id="9" name="Text 1-5">
            <a:extLst>
              <a:ext uri="{FF2B5EF4-FFF2-40B4-BE49-F238E27FC236}">
                <a16:creationId xmlns:a16="http://schemas.microsoft.com/office/drawing/2014/main" id="{75A7F97E-861A-9F89-5627-EBF9EAF963D3}"/>
              </a:ext>
            </a:extLst>
          </p:cNvPr>
          <p:cNvSpPr txBox="1"/>
          <p:nvPr/>
        </p:nvSpPr>
        <p:spPr>
          <a:xfrm>
            <a:off x="609600" y="2768600"/>
            <a:ext cx="10934700" cy="939800"/>
          </a:xfrm>
          <a:prstGeom prst="rect">
            <a:avLst/>
          </a:prstGeom>
          <a:noFill/>
        </p:spPr>
        <p:txBody>
          <a:bodyPr vert="horz" wrap="square" lIns="0" tIns="0" rIns="0" bIns="0" rtlCol="0" anchor="t">
            <a:noAutofit/>
          </a:bodyPr>
          <a:lstStyle/>
          <a:p>
            <a:pPr>
              <a:lnSpc>
                <a:spcPct val="108000"/>
              </a:lnSpc>
            </a:pPr>
            <a:r>
              <a:rPr lang="en-US" sz="4500" b="1">
                <a:solidFill>
                  <a:srgbClr val="FFFFFF"/>
                </a:solidFill>
                <a:latin typeface="Mona Sans Display" panose="020B0604020202020204" charset="0"/>
              </a:rPr>
              <a:t>Your first AI teammate.</a:t>
            </a:r>
            <a:endParaRPr lang="en-US" sz="4500" b="1" dirty="0" err="1">
              <a:solidFill>
                <a:srgbClr val="FFFFFF"/>
              </a:solidFill>
              <a:latin typeface="Mona Sans Display" panose="020B0604020202020204" charset="0"/>
            </a:endParaRPr>
          </a:p>
        </p:txBody>
      </p:sp>
      <p:sp>
        <p:nvSpPr>
          <p:cNvPr id="10" name="Text 1-6">
            <a:extLst>
              <a:ext uri="{FF2B5EF4-FFF2-40B4-BE49-F238E27FC236}">
                <a16:creationId xmlns:a16="http://schemas.microsoft.com/office/drawing/2014/main" id="{81E0455D-9CD3-C79E-5AB7-6BC9FA1CB09C}"/>
              </a:ext>
            </a:extLst>
          </p:cNvPr>
          <p:cNvSpPr txBox="1"/>
          <p:nvPr/>
        </p:nvSpPr>
        <p:spPr>
          <a:xfrm>
            <a:off x="622300" y="4025900"/>
            <a:ext cx="10452100" cy="622300"/>
          </a:xfrm>
          <a:prstGeom prst="rect">
            <a:avLst/>
          </a:prstGeom>
          <a:noFill/>
        </p:spPr>
        <p:txBody>
          <a:bodyPr vert="horz" wrap="square" lIns="0" tIns="0" rIns="76200" bIns="0" rtlCol="0" anchor="t">
            <a:noAutofit/>
          </a:bodyPr>
          <a:lstStyle/>
          <a:p>
            <a:pPr>
              <a:lnSpc>
                <a:spcPct val="108000"/>
              </a:lnSpc>
            </a:pPr>
            <a:r>
              <a:rPr lang="en-US" sz="2500">
                <a:solidFill>
                  <a:srgbClr val="B6BFB8"/>
                </a:solidFill>
                <a:latin typeface="Mona Sans" panose="020B0604020202020204" charset="0"/>
              </a:rPr>
              <a:t>Track changes. Work together. Review AI.</a:t>
            </a:r>
            <a:endParaRPr lang="en-US" sz="2500" dirty="0" err="1">
              <a:solidFill>
                <a:srgbClr val="B6BFB8"/>
              </a:solidFill>
              <a:latin typeface="Mona Sans" panose="020B0604020202020204" charset="0"/>
            </a:endParaRPr>
          </a:p>
        </p:txBody>
      </p:sp>
      <p:cxnSp>
        <p:nvCxnSpPr>
          <p:cNvPr id="11" name="Straight Connector 10">
            <a:extLst>
              <a:ext uri="{FF2B5EF4-FFF2-40B4-BE49-F238E27FC236}">
                <a16:creationId xmlns:a16="http://schemas.microsoft.com/office/drawing/2014/main" id="{942C6EAE-F01C-5938-8D2E-B689C37F79D7}"/>
              </a:ext>
            </a:extLst>
          </p:cNvPr>
          <p:cNvCxnSpPr/>
          <p:nvPr/>
        </p:nvCxnSpPr>
        <p:spPr>
          <a:xfrm>
            <a:off x="609600" y="4953000"/>
            <a:ext cx="10972800" cy="0"/>
          </a:xfrm>
          <a:prstGeom prst="line">
            <a:avLst/>
          </a:prstGeom>
          <a:ln w="8890">
            <a:solidFill>
              <a:srgbClr val="08872B"/>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12" name="Text 1-7">
            <a:extLst>
              <a:ext uri="{FF2B5EF4-FFF2-40B4-BE49-F238E27FC236}">
                <a16:creationId xmlns:a16="http://schemas.microsoft.com/office/drawing/2014/main" id="{B00FB1E2-E9C0-92FD-840F-BF55E658E928}"/>
              </a:ext>
            </a:extLst>
          </p:cNvPr>
          <p:cNvSpPr txBox="1"/>
          <p:nvPr/>
        </p:nvSpPr>
        <p:spPr>
          <a:xfrm>
            <a:off x="609600" y="5334000"/>
            <a:ext cx="7251700" cy="444500"/>
          </a:xfrm>
          <a:prstGeom prst="rect">
            <a:avLst/>
          </a:prstGeom>
          <a:noFill/>
        </p:spPr>
        <p:txBody>
          <a:bodyPr vert="horz" wrap="square" lIns="0" tIns="0" rIns="76200" bIns="0" rtlCol="0" anchor="t">
            <a:noAutofit/>
          </a:bodyPr>
          <a:lstStyle/>
          <a:p>
            <a:pPr>
              <a:lnSpc>
                <a:spcPct val="108000"/>
              </a:lnSpc>
            </a:pPr>
            <a:r>
              <a:rPr lang="en-US" sz="2300" b="1">
                <a:solidFill>
                  <a:srgbClr val="FFFFFF"/>
                </a:solidFill>
                <a:latin typeface="Mona Sans" panose="020B0604020202020204" charset="0"/>
              </a:rPr>
              <a:t>Zaynul Abedin Miah</a:t>
            </a:r>
            <a:endParaRPr lang="en-US" sz="2300" b="1" dirty="0" err="1">
              <a:solidFill>
                <a:srgbClr val="FFFFFF"/>
              </a:solidFill>
              <a:latin typeface="Mona Sans" panose="020B0604020202020204" charset="0"/>
            </a:endParaRPr>
          </a:p>
        </p:txBody>
      </p:sp>
      <p:sp>
        <p:nvSpPr>
          <p:cNvPr id="13" name="Text 1-8">
            <a:extLst>
              <a:ext uri="{FF2B5EF4-FFF2-40B4-BE49-F238E27FC236}">
                <a16:creationId xmlns:a16="http://schemas.microsoft.com/office/drawing/2014/main" id="{73DF70C8-A87F-0DE2-1A75-45E0BA2B0FED}"/>
              </a:ext>
            </a:extLst>
          </p:cNvPr>
          <p:cNvSpPr txBox="1"/>
          <p:nvPr/>
        </p:nvSpPr>
        <p:spPr>
          <a:xfrm>
            <a:off x="609600" y="5867400"/>
            <a:ext cx="9334500" cy="317500"/>
          </a:xfrm>
          <a:prstGeom prst="rect">
            <a:avLst/>
          </a:prstGeom>
          <a:noFill/>
        </p:spPr>
        <p:txBody>
          <a:bodyPr vert="horz" wrap="square" lIns="0" tIns="0" rIns="76200" bIns="0" rtlCol="0" anchor="t">
            <a:noAutofit/>
          </a:bodyPr>
          <a:lstStyle/>
          <a:p>
            <a:pPr>
              <a:lnSpc>
                <a:spcPct val="108000"/>
              </a:lnSpc>
            </a:pPr>
            <a:r>
              <a:rPr lang="en-US" sz="1400">
                <a:solidFill>
                  <a:srgbClr val="B6BFB8"/>
                </a:solidFill>
                <a:latin typeface="Mona Sans" panose="020B0604020202020204" charset="0"/>
              </a:rPr>
              <a:t>Live Git + GitHub Copilot demos</a:t>
            </a:r>
            <a:endParaRPr lang="en-US" sz="1400" dirty="0" err="1">
              <a:solidFill>
                <a:srgbClr val="B6BFB8"/>
              </a:solidFill>
              <a:latin typeface="Mona Sans" panose="020B0604020202020204" charset="0"/>
            </a:endParaRPr>
          </a:p>
        </p:txBody>
      </p:sp>
    </p:spTree>
    <p:extLst>
      <p:ext uri="{BB962C8B-B14F-4D97-AF65-F5344CB8AC3E}">
        <p14:creationId xmlns:p14="http://schemas.microsoft.com/office/powerpoint/2010/main" val="13323794"/>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Text 2-9">
            <a:extLst>
              <a:ext uri="{FF2B5EF4-FFF2-40B4-BE49-F238E27FC236}">
                <a16:creationId xmlns:a16="http://schemas.microsoft.com/office/drawing/2014/main" id="{F0DDE76D-B6ED-95B7-0C74-CEA3B7F171D2}"/>
              </a:ext>
            </a:extLst>
          </p:cNvPr>
          <p:cNvSpPr txBox="1"/>
          <p:nvPr/>
        </p:nvSpPr>
        <p:spPr>
          <a:xfrm>
            <a:off x="609600" y="381000"/>
            <a:ext cx="8229600" cy="304800"/>
          </a:xfrm>
          <a:prstGeom prst="rect">
            <a:avLst/>
          </a:prstGeom>
          <a:noFill/>
        </p:spPr>
        <p:txBody>
          <a:bodyPr vert="horz" wrap="square" lIns="0" tIns="0" rIns="76200" bIns="0" rtlCol="0" anchor="t">
            <a:noAutofit/>
          </a:bodyPr>
          <a:lstStyle/>
          <a:p>
            <a:pPr>
              <a:lnSpc>
                <a:spcPct val="108000"/>
              </a:lnSpc>
            </a:pPr>
            <a:r>
              <a:rPr lang="en-US" sz="1100" b="1">
                <a:solidFill>
                  <a:srgbClr val="08872B"/>
                </a:solidFill>
                <a:latin typeface="Mona Sans" panose="020B0604020202020204" charset="0"/>
              </a:rPr>
              <a:t>The current September–October 2026 series</a:t>
            </a:r>
            <a:endParaRPr lang="en-US" sz="1100" b="1" dirty="0" err="1">
              <a:solidFill>
                <a:srgbClr val="08872B"/>
              </a:solidFill>
              <a:latin typeface="Mona Sans" panose="020B0604020202020204" charset="0"/>
            </a:endParaRPr>
          </a:p>
        </p:txBody>
      </p:sp>
      <p:pic>
        <p:nvPicPr>
          <p:cNvPr id="4" name="Picture 3" descr="Unmodified GitHub Copilot product lockup">
            <a:extLst>
              <a:ext uri="{FF2B5EF4-FFF2-40B4-BE49-F238E27FC236}">
                <a16:creationId xmlns:a16="http://schemas.microsoft.com/office/drawing/2014/main" id="{B4E7F9DE-50E2-F0B8-BCD0-5CBA31FC0055}"/>
              </a:ext>
            </a:extLst>
          </p:cNvPr>
          <p:cNvPicPr>
            <a:picLocks/>
          </p:cNvPicPr>
          <p:nvPr/>
        </p:nvPicPr>
        <p:blipFill>
          <a:blip r:embed="rId3"/>
          <a:stretch>
            <a:fillRect/>
          </a:stretch>
        </p:blipFill>
        <p:spPr>
          <a:xfrm>
            <a:off x="9537700" y="362859"/>
            <a:ext cx="2044700" cy="264882"/>
          </a:xfrm>
          <a:prstGeom prst="rect">
            <a:avLst/>
          </a:prstGeom>
        </p:spPr>
      </p:pic>
      <p:sp>
        <p:nvSpPr>
          <p:cNvPr id="5" name="Text 2-10">
            <a:extLst>
              <a:ext uri="{FF2B5EF4-FFF2-40B4-BE49-F238E27FC236}">
                <a16:creationId xmlns:a16="http://schemas.microsoft.com/office/drawing/2014/main" id="{8D336D83-0C25-D93A-F71C-72DCC3F516CE}"/>
              </a:ext>
            </a:extLst>
          </p:cNvPr>
          <p:cNvSpPr txBox="1"/>
          <p:nvPr/>
        </p:nvSpPr>
        <p:spPr>
          <a:xfrm>
            <a:off x="609600" y="1066800"/>
            <a:ext cx="10972800" cy="1422400"/>
          </a:xfrm>
          <a:prstGeom prst="rect">
            <a:avLst/>
          </a:prstGeom>
          <a:noFill/>
        </p:spPr>
        <p:txBody>
          <a:bodyPr vert="horz" wrap="square" lIns="0" tIns="0" rIns="0" bIns="0" rtlCol="0" anchor="t">
            <a:noAutofit/>
          </a:bodyPr>
          <a:lstStyle/>
          <a:p>
            <a:pPr>
              <a:lnSpc>
                <a:spcPct val="108000"/>
              </a:lnSpc>
            </a:pPr>
            <a:r>
              <a:rPr lang="en-US" sz="4200" b="1">
                <a:solidFill>
                  <a:srgbClr val="101411"/>
                </a:solidFill>
                <a:latin typeface="Mona Sans Display" panose="020B0604020202020204" charset="0"/>
              </a:rPr>
              <a:t>What are Dev Days?</a:t>
            </a:r>
            <a:endParaRPr lang="en-US" sz="4200" b="1" dirty="0" err="1">
              <a:solidFill>
                <a:srgbClr val="101411"/>
              </a:solidFill>
              <a:latin typeface="Mona Sans Display" panose="020B0604020202020204" charset="0"/>
            </a:endParaRPr>
          </a:p>
        </p:txBody>
      </p:sp>
      <p:cxnSp>
        <p:nvCxnSpPr>
          <p:cNvPr id="6" name="Straight Connector 5">
            <a:extLst>
              <a:ext uri="{FF2B5EF4-FFF2-40B4-BE49-F238E27FC236}">
                <a16:creationId xmlns:a16="http://schemas.microsoft.com/office/drawing/2014/main" id="{147107C4-7584-2D62-BAB2-8018E8EF5507}"/>
              </a:ext>
            </a:extLst>
          </p:cNvPr>
          <p:cNvCxnSpPr/>
          <p:nvPr/>
        </p:nvCxnSpPr>
        <p:spPr>
          <a:xfrm>
            <a:off x="609600" y="6324600"/>
            <a:ext cx="10972800" cy="0"/>
          </a:xfrm>
          <a:prstGeom prst="line">
            <a:avLst/>
          </a:prstGeom>
          <a:ln w="8890">
            <a:solidFill>
              <a:srgbClr val="D8E3DB"/>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7" name="Text 2-11">
            <a:extLst>
              <a:ext uri="{FF2B5EF4-FFF2-40B4-BE49-F238E27FC236}">
                <a16:creationId xmlns:a16="http://schemas.microsoft.com/office/drawing/2014/main" id="{2DF1114F-805F-168B-5369-54DB3FC4A5F3}"/>
              </a:ext>
            </a:extLst>
          </p:cNvPr>
          <p:cNvSpPr txBox="1"/>
          <p:nvPr/>
        </p:nvSpPr>
        <p:spPr>
          <a:xfrm>
            <a:off x="609600" y="6477000"/>
            <a:ext cx="8255000" cy="190500"/>
          </a:xfrm>
          <a:prstGeom prst="rect">
            <a:avLst/>
          </a:prstGeom>
          <a:noFill/>
        </p:spPr>
        <p:txBody>
          <a:bodyPr vert="horz" wrap="square" lIns="0" tIns="0" rIns="76200" bIns="0" rtlCol="0" anchor="t">
            <a:noAutofit/>
          </a:bodyPr>
          <a:lstStyle/>
          <a:p>
            <a:pPr>
              <a:lnSpc>
                <a:spcPct val="108000"/>
              </a:lnSpc>
            </a:pPr>
            <a:r>
              <a:rPr lang="en-US" sz="850">
                <a:solidFill>
                  <a:srgbClr val="57605A"/>
                </a:solidFill>
                <a:latin typeface="Mona Sans" panose="020B0604020202020204" charset="0"/>
              </a:rPr>
              <a:t>Dev Days | Dhaka · Zaynul Abedin Miah</a:t>
            </a:r>
            <a:endParaRPr lang="en-US" sz="850" dirty="0" err="1">
              <a:solidFill>
                <a:srgbClr val="57605A"/>
              </a:solidFill>
              <a:latin typeface="Mona Sans" panose="020B0604020202020204" charset="0"/>
            </a:endParaRPr>
          </a:p>
        </p:txBody>
      </p:sp>
      <p:sp>
        <p:nvSpPr>
          <p:cNvPr id="8" name="Text 2-12">
            <a:extLst>
              <a:ext uri="{FF2B5EF4-FFF2-40B4-BE49-F238E27FC236}">
                <a16:creationId xmlns:a16="http://schemas.microsoft.com/office/drawing/2014/main" id="{5BB2DB5D-93A5-68EF-068B-3EFE436FC51F}"/>
              </a:ext>
            </a:extLst>
          </p:cNvPr>
          <p:cNvSpPr txBox="1"/>
          <p:nvPr/>
        </p:nvSpPr>
        <p:spPr>
          <a:xfrm>
            <a:off x="10223500" y="6477000"/>
            <a:ext cx="1358900" cy="190500"/>
          </a:xfrm>
          <a:prstGeom prst="rect">
            <a:avLst/>
          </a:prstGeom>
          <a:noFill/>
        </p:spPr>
        <p:txBody>
          <a:bodyPr vert="horz" wrap="square" lIns="0" tIns="0" rIns="40767" bIns="0" rtlCol="0" anchor="t">
            <a:noAutofit/>
          </a:bodyPr>
          <a:lstStyle/>
          <a:p>
            <a:pPr algn="r">
              <a:lnSpc>
                <a:spcPct val="108000"/>
              </a:lnSpc>
            </a:pPr>
            <a:r>
              <a:rPr lang="en-US" sz="900">
                <a:solidFill>
                  <a:srgbClr val="57605A"/>
                </a:solidFill>
                <a:latin typeface="Mona Sans" panose="020B0604020202020204" charset="0"/>
              </a:rPr>
              <a:t>02 / 20</a:t>
            </a:r>
            <a:endParaRPr lang="en-US" sz="900" dirty="0" err="1">
              <a:solidFill>
                <a:srgbClr val="57605A"/>
              </a:solidFill>
              <a:latin typeface="Mona Sans" panose="020B0604020202020204" charset="0"/>
            </a:endParaRPr>
          </a:p>
        </p:txBody>
      </p:sp>
      <p:sp>
        <p:nvSpPr>
          <p:cNvPr id="9" name="Rectangle: Rounded Corners 8">
            <a:extLst>
              <a:ext uri="{FF2B5EF4-FFF2-40B4-BE49-F238E27FC236}">
                <a16:creationId xmlns:a16="http://schemas.microsoft.com/office/drawing/2014/main" id="{5D5707EE-D8C3-0A1A-86A7-179BA4DDC751}"/>
              </a:ext>
            </a:extLst>
          </p:cNvPr>
          <p:cNvSpPr/>
          <p:nvPr/>
        </p:nvSpPr>
        <p:spPr bwMode="auto">
          <a:xfrm>
            <a:off x="609600" y="2819400"/>
            <a:ext cx="3530600" cy="2819400"/>
          </a:xfrm>
          <a:prstGeom prst="roundRect">
            <a:avLst>
              <a:gd name="adj" fmla="val 6306"/>
            </a:avLst>
          </a:prstGeom>
          <a:solidFill>
            <a:srgbClr val="F2F5F3"/>
          </a:solidFill>
          <a:ln w="8890">
            <a:solidFill>
              <a:srgbClr val="D8E3DB"/>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chemeClr val="bg1"/>
              </a:solidFill>
              <a:ea typeface="Segoe UI" pitchFamily="34" charset="0"/>
              <a:cs typeface="Segoe UI" pitchFamily="34" charset="0"/>
            </a:endParaRPr>
          </a:p>
        </p:txBody>
      </p:sp>
      <p:sp>
        <p:nvSpPr>
          <p:cNvPr id="10" name="Rectangle 9">
            <a:extLst>
              <a:ext uri="{FF2B5EF4-FFF2-40B4-BE49-F238E27FC236}">
                <a16:creationId xmlns:a16="http://schemas.microsoft.com/office/drawing/2014/main" id="{DA952267-557A-466C-9C84-99B48C0BC859}"/>
              </a:ext>
            </a:extLst>
          </p:cNvPr>
          <p:cNvSpPr/>
          <p:nvPr/>
        </p:nvSpPr>
        <p:spPr bwMode="auto">
          <a:xfrm>
            <a:off x="850900" y="3073400"/>
            <a:ext cx="381000" cy="50800"/>
          </a:xfrm>
          <a:prstGeom prst="rect">
            <a:avLst/>
          </a:prstGeom>
          <a:solidFill>
            <a:srgbClr val="08872B"/>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chemeClr val="bg1"/>
              </a:solidFill>
              <a:ea typeface="Segoe UI" pitchFamily="34" charset="0"/>
              <a:cs typeface="Segoe UI" pitchFamily="34" charset="0"/>
            </a:endParaRPr>
          </a:p>
        </p:txBody>
      </p:sp>
      <p:sp>
        <p:nvSpPr>
          <p:cNvPr id="11" name="Text 2-13">
            <a:extLst>
              <a:ext uri="{FF2B5EF4-FFF2-40B4-BE49-F238E27FC236}">
                <a16:creationId xmlns:a16="http://schemas.microsoft.com/office/drawing/2014/main" id="{8AAABCF1-4371-75D4-D539-A65FB12C6F7F}"/>
              </a:ext>
            </a:extLst>
          </p:cNvPr>
          <p:cNvSpPr txBox="1"/>
          <p:nvPr/>
        </p:nvSpPr>
        <p:spPr>
          <a:xfrm>
            <a:off x="850900" y="3416300"/>
            <a:ext cx="3048000" cy="800100"/>
          </a:xfrm>
          <a:prstGeom prst="rect">
            <a:avLst/>
          </a:prstGeom>
          <a:noFill/>
        </p:spPr>
        <p:txBody>
          <a:bodyPr vert="horz" wrap="square" lIns="0" tIns="0" rIns="76200" bIns="0" rtlCol="0" anchor="t">
            <a:noAutofit/>
          </a:bodyPr>
          <a:lstStyle/>
          <a:p>
            <a:pPr>
              <a:lnSpc>
                <a:spcPct val="108000"/>
              </a:lnSpc>
            </a:pPr>
            <a:r>
              <a:rPr lang="en-US" sz="2400" b="1">
                <a:solidFill>
                  <a:srgbClr val="101411"/>
                </a:solidFill>
                <a:latin typeface="Mona Sans" panose="020B0604020202020204" charset="0"/>
              </a:rPr>
              <a:t>Community-led</a:t>
            </a:r>
            <a:endParaRPr lang="en-US" sz="2400" b="1" dirty="0" err="1">
              <a:solidFill>
                <a:srgbClr val="101411"/>
              </a:solidFill>
              <a:latin typeface="Mona Sans" panose="020B0604020202020204" charset="0"/>
            </a:endParaRPr>
          </a:p>
        </p:txBody>
      </p:sp>
      <p:sp>
        <p:nvSpPr>
          <p:cNvPr id="12" name="Text 2-14">
            <a:extLst>
              <a:ext uri="{FF2B5EF4-FFF2-40B4-BE49-F238E27FC236}">
                <a16:creationId xmlns:a16="http://schemas.microsoft.com/office/drawing/2014/main" id="{EBD5F90B-46FB-1931-5616-3C437EA0D068}"/>
              </a:ext>
            </a:extLst>
          </p:cNvPr>
          <p:cNvSpPr txBox="1"/>
          <p:nvPr/>
        </p:nvSpPr>
        <p:spPr>
          <a:xfrm>
            <a:off x="850900" y="4292600"/>
            <a:ext cx="3048000" cy="1181100"/>
          </a:xfrm>
          <a:prstGeom prst="rect">
            <a:avLst/>
          </a:prstGeom>
          <a:noFill/>
        </p:spPr>
        <p:txBody>
          <a:bodyPr vert="horz" wrap="square" lIns="0" tIns="0" rIns="76200" bIns="0" rtlCol="0" anchor="t">
            <a:noAutofit/>
          </a:bodyPr>
          <a:lstStyle/>
          <a:p>
            <a:pPr>
              <a:lnSpc>
                <a:spcPct val="108000"/>
              </a:lnSpc>
            </a:pPr>
            <a:r>
              <a:rPr lang="en-US" sz="1800">
                <a:solidFill>
                  <a:srgbClr val="57605A"/>
                </a:solidFill>
                <a:latin typeface="Mona Sans" panose="020B0604020202020204" charset="0"/>
              </a:rPr>
              <a:t>In-person learning with local developers and students.</a:t>
            </a:r>
            <a:endParaRPr lang="en-US" sz="1800" dirty="0" err="1">
              <a:solidFill>
                <a:srgbClr val="57605A"/>
              </a:solidFill>
              <a:latin typeface="Mona Sans" panose="020B0604020202020204" charset="0"/>
            </a:endParaRPr>
          </a:p>
        </p:txBody>
      </p:sp>
      <p:sp>
        <p:nvSpPr>
          <p:cNvPr id="13" name="Rectangle: Rounded Corners 12">
            <a:extLst>
              <a:ext uri="{FF2B5EF4-FFF2-40B4-BE49-F238E27FC236}">
                <a16:creationId xmlns:a16="http://schemas.microsoft.com/office/drawing/2014/main" id="{08626343-4558-24D2-CD03-346FD2300C52}"/>
              </a:ext>
            </a:extLst>
          </p:cNvPr>
          <p:cNvSpPr/>
          <p:nvPr/>
        </p:nvSpPr>
        <p:spPr bwMode="auto">
          <a:xfrm>
            <a:off x="4330700" y="2819400"/>
            <a:ext cx="3530600" cy="2819400"/>
          </a:xfrm>
          <a:prstGeom prst="roundRect">
            <a:avLst>
              <a:gd name="adj" fmla="val 6306"/>
            </a:avLst>
          </a:prstGeom>
          <a:solidFill>
            <a:srgbClr val="F2F5F3"/>
          </a:solidFill>
          <a:ln w="8890">
            <a:solidFill>
              <a:srgbClr val="D8E3DB"/>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chemeClr val="bg1"/>
              </a:solidFill>
              <a:ea typeface="Segoe UI" pitchFamily="34" charset="0"/>
              <a:cs typeface="Segoe UI" pitchFamily="34" charset="0"/>
            </a:endParaRPr>
          </a:p>
        </p:txBody>
      </p:sp>
      <p:sp>
        <p:nvSpPr>
          <p:cNvPr id="14" name="Rectangle 13">
            <a:extLst>
              <a:ext uri="{FF2B5EF4-FFF2-40B4-BE49-F238E27FC236}">
                <a16:creationId xmlns:a16="http://schemas.microsoft.com/office/drawing/2014/main" id="{3A3B7DDA-05F7-588E-F7A8-B27BF4F9C642}"/>
              </a:ext>
            </a:extLst>
          </p:cNvPr>
          <p:cNvSpPr/>
          <p:nvPr/>
        </p:nvSpPr>
        <p:spPr bwMode="auto">
          <a:xfrm>
            <a:off x="4572000" y="3073400"/>
            <a:ext cx="381000" cy="50800"/>
          </a:xfrm>
          <a:prstGeom prst="rect">
            <a:avLst/>
          </a:prstGeom>
          <a:solidFill>
            <a:srgbClr val="08872B"/>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chemeClr val="bg1"/>
              </a:solidFill>
              <a:ea typeface="Segoe UI" pitchFamily="34" charset="0"/>
              <a:cs typeface="Segoe UI" pitchFamily="34" charset="0"/>
            </a:endParaRPr>
          </a:p>
        </p:txBody>
      </p:sp>
      <p:sp>
        <p:nvSpPr>
          <p:cNvPr id="15" name="Text 2-15">
            <a:extLst>
              <a:ext uri="{FF2B5EF4-FFF2-40B4-BE49-F238E27FC236}">
                <a16:creationId xmlns:a16="http://schemas.microsoft.com/office/drawing/2014/main" id="{4409CCB4-3488-CDE1-DB10-378E195DEE7A}"/>
              </a:ext>
            </a:extLst>
          </p:cNvPr>
          <p:cNvSpPr txBox="1"/>
          <p:nvPr/>
        </p:nvSpPr>
        <p:spPr>
          <a:xfrm>
            <a:off x="4572000" y="3416300"/>
            <a:ext cx="3048000" cy="800100"/>
          </a:xfrm>
          <a:prstGeom prst="rect">
            <a:avLst/>
          </a:prstGeom>
          <a:noFill/>
        </p:spPr>
        <p:txBody>
          <a:bodyPr vert="horz" wrap="square" lIns="0" tIns="0" rIns="76200" bIns="0" rtlCol="0" anchor="t">
            <a:noAutofit/>
          </a:bodyPr>
          <a:lstStyle/>
          <a:p>
            <a:pPr>
              <a:lnSpc>
                <a:spcPct val="108000"/>
              </a:lnSpc>
            </a:pPr>
            <a:r>
              <a:rPr lang="en-US" sz="2400" b="1">
                <a:solidFill>
                  <a:srgbClr val="101411"/>
                </a:solidFill>
                <a:latin typeface="Mona Sans" panose="020B0604020202020204" charset="0"/>
              </a:rPr>
              <a:t>Practical</a:t>
            </a:r>
            <a:endParaRPr lang="en-US" sz="2400" b="1" dirty="0" err="1">
              <a:solidFill>
                <a:srgbClr val="101411"/>
              </a:solidFill>
              <a:latin typeface="Mona Sans" panose="020B0604020202020204" charset="0"/>
            </a:endParaRPr>
          </a:p>
        </p:txBody>
      </p:sp>
      <p:sp>
        <p:nvSpPr>
          <p:cNvPr id="16" name="Text 2-16">
            <a:extLst>
              <a:ext uri="{FF2B5EF4-FFF2-40B4-BE49-F238E27FC236}">
                <a16:creationId xmlns:a16="http://schemas.microsoft.com/office/drawing/2014/main" id="{A58D7994-8471-E517-720E-BEECA1FA3E48}"/>
              </a:ext>
            </a:extLst>
          </p:cNvPr>
          <p:cNvSpPr txBox="1"/>
          <p:nvPr/>
        </p:nvSpPr>
        <p:spPr>
          <a:xfrm>
            <a:off x="4572000" y="4292600"/>
            <a:ext cx="3048000" cy="1181100"/>
          </a:xfrm>
          <a:prstGeom prst="rect">
            <a:avLst/>
          </a:prstGeom>
          <a:noFill/>
        </p:spPr>
        <p:txBody>
          <a:bodyPr vert="horz" wrap="square" lIns="0" tIns="0" rIns="76200" bIns="0" rtlCol="0" anchor="t">
            <a:noAutofit/>
          </a:bodyPr>
          <a:lstStyle/>
          <a:p>
            <a:pPr>
              <a:lnSpc>
                <a:spcPct val="108000"/>
              </a:lnSpc>
            </a:pPr>
            <a:r>
              <a:rPr lang="en-US" sz="1800">
                <a:solidFill>
                  <a:srgbClr val="57605A"/>
                </a:solidFill>
                <a:latin typeface="Mona Sans" panose="020B0604020202020204" charset="0"/>
              </a:rPr>
              <a:t>Real workflows and guided demonstrations—not only product slides.</a:t>
            </a:r>
            <a:endParaRPr lang="en-US" sz="1800" dirty="0" err="1">
              <a:solidFill>
                <a:srgbClr val="57605A"/>
              </a:solidFill>
              <a:latin typeface="Mona Sans" panose="020B0604020202020204" charset="0"/>
            </a:endParaRPr>
          </a:p>
        </p:txBody>
      </p:sp>
      <p:sp>
        <p:nvSpPr>
          <p:cNvPr id="17" name="Rectangle: Rounded Corners 16">
            <a:extLst>
              <a:ext uri="{FF2B5EF4-FFF2-40B4-BE49-F238E27FC236}">
                <a16:creationId xmlns:a16="http://schemas.microsoft.com/office/drawing/2014/main" id="{A5148A62-D5B3-5198-B97B-AED3A59AB97F}"/>
              </a:ext>
            </a:extLst>
          </p:cNvPr>
          <p:cNvSpPr/>
          <p:nvPr/>
        </p:nvSpPr>
        <p:spPr bwMode="auto">
          <a:xfrm>
            <a:off x="8051800" y="2819400"/>
            <a:ext cx="3530600" cy="2819400"/>
          </a:xfrm>
          <a:prstGeom prst="roundRect">
            <a:avLst>
              <a:gd name="adj" fmla="val 6306"/>
            </a:avLst>
          </a:prstGeom>
          <a:solidFill>
            <a:srgbClr val="EAFBF0"/>
          </a:solidFill>
          <a:ln w="8890">
            <a:solidFill>
              <a:srgbClr val="D8E3DB"/>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chemeClr val="bg1"/>
              </a:solidFill>
              <a:ea typeface="Segoe UI" pitchFamily="34" charset="0"/>
              <a:cs typeface="Segoe UI" pitchFamily="34" charset="0"/>
            </a:endParaRPr>
          </a:p>
        </p:txBody>
      </p:sp>
      <p:sp>
        <p:nvSpPr>
          <p:cNvPr id="18" name="Rectangle 17">
            <a:extLst>
              <a:ext uri="{FF2B5EF4-FFF2-40B4-BE49-F238E27FC236}">
                <a16:creationId xmlns:a16="http://schemas.microsoft.com/office/drawing/2014/main" id="{D6820505-11B5-D3E1-70E7-DFF26963BF1E}"/>
              </a:ext>
            </a:extLst>
          </p:cNvPr>
          <p:cNvSpPr/>
          <p:nvPr/>
        </p:nvSpPr>
        <p:spPr bwMode="auto">
          <a:xfrm>
            <a:off x="8293100" y="3073400"/>
            <a:ext cx="381000" cy="50800"/>
          </a:xfrm>
          <a:prstGeom prst="rect">
            <a:avLst/>
          </a:prstGeom>
          <a:solidFill>
            <a:srgbClr val="8534F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chemeClr val="bg1"/>
              </a:solidFill>
              <a:ea typeface="Segoe UI" pitchFamily="34" charset="0"/>
              <a:cs typeface="Segoe UI" pitchFamily="34" charset="0"/>
            </a:endParaRPr>
          </a:p>
        </p:txBody>
      </p:sp>
      <p:sp>
        <p:nvSpPr>
          <p:cNvPr id="19" name="Text 2-17">
            <a:extLst>
              <a:ext uri="{FF2B5EF4-FFF2-40B4-BE49-F238E27FC236}">
                <a16:creationId xmlns:a16="http://schemas.microsoft.com/office/drawing/2014/main" id="{70EB7B88-34CA-E049-2F67-2A4CDBDAAE30}"/>
              </a:ext>
            </a:extLst>
          </p:cNvPr>
          <p:cNvSpPr txBox="1"/>
          <p:nvPr/>
        </p:nvSpPr>
        <p:spPr>
          <a:xfrm>
            <a:off x="8293100" y="3416300"/>
            <a:ext cx="3048000" cy="800100"/>
          </a:xfrm>
          <a:prstGeom prst="rect">
            <a:avLst/>
          </a:prstGeom>
          <a:noFill/>
        </p:spPr>
        <p:txBody>
          <a:bodyPr vert="horz" wrap="square" lIns="0" tIns="0" rIns="76200" bIns="0" rtlCol="0" anchor="t">
            <a:noAutofit/>
          </a:bodyPr>
          <a:lstStyle/>
          <a:p>
            <a:pPr>
              <a:lnSpc>
                <a:spcPct val="108000"/>
              </a:lnSpc>
            </a:pPr>
            <a:r>
              <a:rPr lang="en-US" sz="2400" b="1">
                <a:solidFill>
                  <a:srgbClr val="101411"/>
                </a:solidFill>
                <a:latin typeface="Mona Sans" panose="020B0604020202020204" charset="0"/>
              </a:rPr>
              <a:t>Copilot-focused</a:t>
            </a:r>
            <a:endParaRPr lang="en-US" sz="2400" b="1" dirty="0" err="1">
              <a:solidFill>
                <a:srgbClr val="101411"/>
              </a:solidFill>
              <a:latin typeface="Mona Sans" panose="020B0604020202020204" charset="0"/>
            </a:endParaRPr>
          </a:p>
        </p:txBody>
      </p:sp>
      <p:sp>
        <p:nvSpPr>
          <p:cNvPr id="20" name="Text 2-18">
            <a:extLst>
              <a:ext uri="{FF2B5EF4-FFF2-40B4-BE49-F238E27FC236}">
                <a16:creationId xmlns:a16="http://schemas.microsoft.com/office/drawing/2014/main" id="{028302F5-B180-A263-A9AE-3196ADDBC097}"/>
              </a:ext>
            </a:extLst>
          </p:cNvPr>
          <p:cNvSpPr txBox="1"/>
          <p:nvPr/>
        </p:nvSpPr>
        <p:spPr>
          <a:xfrm>
            <a:off x="8293100" y="4292600"/>
            <a:ext cx="3048000" cy="1181100"/>
          </a:xfrm>
          <a:prstGeom prst="rect">
            <a:avLst/>
          </a:prstGeom>
          <a:noFill/>
        </p:spPr>
        <p:txBody>
          <a:bodyPr vert="horz" wrap="square" lIns="0" tIns="0" rIns="76200" bIns="0" rtlCol="0" anchor="t">
            <a:noAutofit/>
          </a:bodyPr>
          <a:lstStyle/>
          <a:p>
            <a:pPr>
              <a:lnSpc>
                <a:spcPct val="108000"/>
              </a:lnSpc>
            </a:pPr>
            <a:r>
              <a:rPr lang="en-US" sz="1800">
                <a:solidFill>
                  <a:srgbClr val="57605A"/>
                </a:solidFill>
                <a:latin typeface="Mona Sans" panose="020B0604020202020204" charset="0"/>
              </a:rPr>
              <a:t>This round centers on the GitHub Copilot app or CLI.</a:t>
            </a:r>
            <a:endParaRPr lang="en-US" sz="1800" dirty="0" err="1">
              <a:solidFill>
                <a:srgbClr val="57605A"/>
              </a:solidFill>
              <a:latin typeface="Mona Sans" panose="020B0604020202020204" charset="0"/>
            </a:endParaRPr>
          </a:p>
        </p:txBody>
      </p:sp>
      <p:sp>
        <p:nvSpPr>
          <p:cNvPr id="21" name="Text 2-19">
            <a:extLst>
              <a:ext uri="{FF2B5EF4-FFF2-40B4-BE49-F238E27FC236}">
                <a16:creationId xmlns:a16="http://schemas.microsoft.com/office/drawing/2014/main" id="{6B1AE03C-1465-0469-2CE9-6B5C671A289E}"/>
              </a:ext>
            </a:extLst>
          </p:cNvPr>
          <p:cNvSpPr txBox="1"/>
          <p:nvPr/>
        </p:nvSpPr>
        <p:spPr>
          <a:xfrm>
            <a:off x="609600" y="6032500"/>
            <a:ext cx="10972800" cy="241300"/>
          </a:xfrm>
          <a:prstGeom prst="rect">
            <a:avLst/>
          </a:prstGeom>
          <a:noFill/>
        </p:spPr>
        <p:txBody>
          <a:bodyPr vert="horz" wrap="square" lIns="0" tIns="0" rIns="76200" bIns="0" rtlCol="0" anchor="t">
            <a:noAutofit/>
          </a:bodyPr>
          <a:lstStyle/>
          <a:p>
            <a:pPr>
              <a:lnSpc>
                <a:spcPct val="108000"/>
              </a:lnSpc>
            </a:pPr>
            <a:r>
              <a:rPr lang="en-US" sz="1000">
                <a:solidFill>
                  <a:srgbClr val="57605A"/>
                </a:solidFill>
                <a:latin typeface="Mona Sans" panose="020B0604020202020204" charset="0"/>
              </a:rPr>
              <a:t>Global round: 1 September–31 October 2026 · Today: beginner bridge + live Copilot demos</a:t>
            </a:r>
            <a:endParaRPr lang="en-US" sz="1000" dirty="0" err="1">
              <a:solidFill>
                <a:srgbClr val="57605A"/>
              </a:solidFill>
              <a:latin typeface="Mona Sans" panose="020B0604020202020204" charset="0"/>
            </a:endParaRPr>
          </a:p>
        </p:txBody>
      </p:sp>
    </p:spTree>
    <p:extLst>
      <p:ext uri="{BB962C8B-B14F-4D97-AF65-F5344CB8AC3E}">
        <p14:creationId xmlns:p14="http://schemas.microsoft.com/office/powerpoint/2010/main" val="809097655"/>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Text 3-20">
            <a:extLst>
              <a:ext uri="{FF2B5EF4-FFF2-40B4-BE49-F238E27FC236}">
                <a16:creationId xmlns:a16="http://schemas.microsoft.com/office/drawing/2014/main" id="{A5375AB1-1950-5587-CB70-6B77A6681C73}"/>
              </a:ext>
            </a:extLst>
          </p:cNvPr>
          <p:cNvSpPr txBox="1"/>
          <p:nvPr/>
        </p:nvSpPr>
        <p:spPr>
          <a:xfrm>
            <a:off x="609600" y="381000"/>
            <a:ext cx="8229600" cy="304800"/>
          </a:xfrm>
          <a:prstGeom prst="rect">
            <a:avLst/>
          </a:prstGeom>
          <a:noFill/>
        </p:spPr>
        <p:txBody>
          <a:bodyPr vert="horz" wrap="square" lIns="0" tIns="0" rIns="76200" bIns="0" rtlCol="0" anchor="t">
            <a:noAutofit/>
          </a:bodyPr>
          <a:lstStyle/>
          <a:p>
            <a:pPr>
              <a:lnSpc>
                <a:spcPct val="108000"/>
              </a:lnSpc>
            </a:pPr>
            <a:r>
              <a:rPr lang="en-US" sz="1100" b="1">
                <a:solidFill>
                  <a:srgbClr val="08872B"/>
                </a:solidFill>
                <a:latin typeface="Mona Sans" panose="020B0604020202020204" charset="0"/>
              </a:rPr>
              <a:t>A short introduction—not a list of badges</a:t>
            </a:r>
            <a:endParaRPr lang="en-US" sz="1100" b="1" dirty="0" err="1">
              <a:solidFill>
                <a:srgbClr val="08872B"/>
              </a:solidFill>
              <a:latin typeface="Mona Sans" panose="020B0604020202020204" charset="0"/>
            </a:endParaRPr>
          </a:p>
        </p:txBody>
      </p:sp>
      <p:pic>
        <p:nvPicPr>
          <p:cNvPr id="4" name="Picture 3" descr="Unmodified GitHub Copilot product lockup">
            <a:extLst>
              <a:ext uri="{FF2B5EF4-FFF2-40B4-BE49-F238E27FC236}">
                <a16:creationId xmlns:a16="http://schemas.microsoft.com/office/drawing/2014/main" id="{081B4096-09D8-C973-7C2F-5BDE84888720}"/>
              </a:ext>
            </a:extLst>
          </p:cNvPr>
          <p:cNvPicPr>
            <a:picLocks/>
          </p:cNvPicPr>
          <p:nvPr/>
        </p:nvPicPr>
        <p:blipFill>
          <a:blip r:embed="rId3"/>
          <a:stretch>
            <a:fillRect/>
          </a:stretch>
        </p:blipFill>
        <p:spPr>
          <a:xfrm>
            <a:off x="9537700" y="362859"/>
            <a:ext cx="2044700" cy="264882"/>
          </a:xfrm>
          <a:prstGeom prst="rect">
            <a:avLst/>
          </a:prstGeom>
        </p:spPr>
      </p:pic>
      <p:sp>
        <p:nvSpPr>
          <p:cNvPr id="5" name="Text 3-21">
            <a:extLst>
              <a:ext uri="{FF2B5EF4-FFF2-40B4-BE49-F238E27FC236}">
                <a16:creationId xmlns:a16="http://schemas.microsoft.com/office/drawing/2014/main" id="{862D8918-9D92-3ED9-EDD7-B7A2520214EA}"/>
              </a:ext>
            </a:extLst>
          </p:cNvPr>
          <p:cNvSpPr txBox="1"/>
          <p:nvPr/>
        </p:nvSpPr>
        <p:spPr>
          <a:xfrm>
            <a:off x="609600" y="1066800"/>
            <a:ext cx="10972800" cy="1422400"/>
          </a:xfrm>
          <a:prstGeom prst="rect">
            <a:avLst/>
          </a:prstGeom>
          <a:noFill/>
        </p:spPr>
        <p:txBody>
          <a:bodyPr vert="horz" wrap="square" lIns="0" tIns="0" rIns="0" bIns="0" rtlCol="0" anchor="t">
            <a:noAutofit/>
          </a:bodyPr>
          <a:lstStyle/>
          <a:p>
            <a:pPr>
              <a:lnSpc>
                <a:spcPct val="108000"/>
              </a:lnSpc>
            </a:pPr>
            <a:r>
              <a:rPr lang="en-US" sz="4200" b="1">
                <a:solidFill>
                  <a:srgbClr val="101411"/>
                </a:solidFill>
                <a:latin typeface="Mona Sans Display" panose="020B0604020202020204" charset="0"/>
              </a:rPr>
              <a:t>A student, a builder,</a:t>
            </a:r>
          </a:p>
          <a:p>
            <a:pPr>
              <a:lnSpc>
                <a:spcPct val="108000"/>
              </a:lnSpc>
            </a:pPr>
            <a:r>
              <a:rPr lang="en-US" sz="4200" b="1">
                <a:solidFill>
                  <a:srgbClr val="101411"/>
                </a:solidFill>
                <a:latin typeface="Mona Sans Display" panose="020B0604020202020204" charset="0"/>
              </a:rPr>
              <a:t>a community learner</a:t>
            </a:r>
            <a:endParaRPr lang="en-US" sz="4200" b="1" dirty="0" err="1">
              <a:solidFill>
                <a:srgbClr val="101411"/>
              </a:solidFill>
              <a:latin typeface="Mona Sans Display" panose="020B0604020202020204" charset="0"/>
            </a:endParaRPr>
          </a:p>
        </p:txBody>
      </p:sp>
      <p:cxnSp>
        <p:nvCxnSpPr>
          <p:cNvPr id="6" name="Straight Connector 5">
            <a:extLst>
              <a:ext uri="{FF2B5EF4-FFF2-40B4-BE49-F238E27FC236}">
                <a16:creationId xmlns:a16="http://schemas.microsoft.com/office/drawing/2014/main" id="{1FA9F303-76AC-3A5E-5C0F-818B85F9BAD5}"/>
              </a:ext>
            </a:extLst>
          </p:cNvPr>
          <p:cNvCxnSpPr/>
          <p:nvPr/>
        </p:nvCxnSpPr>
        <p:spPr>
          <a:xfrm>
            <a:off x="609600" y="6324600"/>
            <a:ext cx="10972800" cy="0"/>
          </a:xfrm>
          <a:prstGeom prst="line">
            <a:avLst/>
          </a:prstGeom>
          <a:ln w="8890">
            <a:solidFill>
              <a:srgbClr val="D8E3DB"/>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7" name="Text 3-22">
            <a:extLst>
              <a:ext uri="{FF2B5EF4-FFF2-40B4-BE49-F238E27FC236}">
                <a16:creationId xmlns:a16="http://schemas.microsoft.com/office/drawing/2014/main" id="{2801A349-C2EE-FA20-8FA0-2344DC240732}"/>
              </a:ext>
            </a:extLst>
          </p:cNvPr>
          <p:cNvSpPr txBox="1"/>
          <p:nvPr/>
        </p:nvSpPr>
        <p:spPr>
          <a:xfrm>
            <a:off x="609600" y="6477000"/>
            <a:ext cx="8255000" cy="190500"/>
          </a:xfrm>
          <a:prstGeom prst="rect">
            <a:avLst/>
          </a:prstGeom>
          <a:noFill/>
        </p:spPr>
        <p:txBody>
          <a:bodyPr vert="horz" wrap="square" lIns="0" tIns="0" rIns="76200" bIns="0" rtlCol="0" anchor="t">
            <a:noAutofit/>
          </a:bodyPr>
          <a:lstStyle/>
          <a:p>
            <a:pPr>
              <a:lnSpc>
                <a:spcPct val="108000"/>
              </a:lnSpc>
            </a:pPr>
            <a:r>
              <a:rPr lang="en-US" sz="850">
                <a:solidFill>
                  <a:srgbClr val="57605A"/>
                </a:solidFill>
                <a:latin typeface="Mona Sans" panose="020B0604020202020204" charset="0"/>
              </a:rPr>
              <a:t>Dev Days | Dhaka · Zaynul Abedin Miah</a:t>
            </a:r>
            <a:endParaRPr lang="en-US" sz="850" dirty="0" err="1">
              <a:solidFill>
                <a:srgbClr val="57605A"/>
              </a:solidFill>
              <a:latin typeface="Mona Sans" panose="020B0604020202020204" charset="0"/>
            </a:endParaRPr>
          </a:p>
        </p:txBody>
      </p:sp>
      <p:sp>
        <p:nvSpPr>
          <p:cNvPr id="8" name="Text 3-23">
            <a:extLst>
              <a:ext uri="{FF2B5EF4-FFF2-40B4-BE49-F238E27FC236}">
                <a16:creationId xmlns:a16="http://schemas.microsoft.com/office/drawing/2014/main" id="{8DF9F8C8-A1C9-EEAA-BF8F-5AF1936E6539}"/>
              </a:ext>
            </a:extLst>
          </p:cNvPr>
          <p:cNvSpPr txBox="1"/>
          <p:nvPr/>
        </p:nvSpPr>
        <p:spPr>
          <a:xfrm>
            <a:off x="10223500" y="6477000"/>
            <a:ext cx="1358900" cy="190500"/>
          </a:xfrm>
          <a:prstGeom prst="rect">
            <a:avLst/>
          </a:prstGeom>
          <a:noFill/>
        </p:spPr>
        <p:txBody>
          <a:bodyPr vert="horz" wrap="square" lIns="0" tIns="0" rIns="40767" bIns="0" rtlCol="0" anchor="t">
            <a:noAutofit/>
          </a:bodyPr>
          <a:lstStyle/>
          <a:p>
            <a:pPr algn="r">
              <a:lnSpc>
                <a:spcPct val="108000"/>
              </a:lnSpc>
            </a:pPr>
            <a:r>
              <a:rPr lang="en-US" sz="900">
                <a:solidFill>
                  <a:srgbClr val="57605A"/>
                </a:solidFill>
                <a:latin typeface="Mona Sans" panose="020B0604020202020204" charset="0"/>
              </a:rPr>
              <a:t>03 / 20</a:t>
            </a:r>
            <a:endParaRPr lang="en-US" sz="900" dirty="0" err="1">
              <a:solidFill>
                <a:srgbClr val="57605A"/>
              </a:solidFill>
              <a:latin typeface="Mona Sans" panose="020B0604020202020204" charset="0"/>
            </a:endParaRPr>
          </a:p>
        </p:txBody>
      </p:sp>
      <p:sp>
        <p:nvSpPr>
          <p:cNvPr id="9" name="Text 3-24">
            <a:extLst>
              <a:ext uri="{FF2B5EF4-FFF2-40B4-BE49-F238E27FC236}">
                <a16:creationId xmlns:a16="http://schemas.microsoft.com/office/drawing/2014/main" id="{B6C162D3-F907-DED9-ADA5-7BB9B59428E8}"/>
              </a:ext>
            </a:extLst>
          </p:cNvPr>
          <p:cNvSpPr txBox="1"/>
          <p:nvPr/>
        </p:nvSpPr>
        <p:spPr>
          <a:xfrm>
            <a:off x="609600" y="2794000"/>
            <a:ext cx="5715000" cy="508000"/>
          </a:xfrm>
          <a:prstGeom prst="rect">
            <a:avLst/>
          </a:prstGeom>
          <a:noFill/>
        </p:spPr>
        <p:txBody>
          <a:bodyPr vert="horz" wrap="square" lIns="0" tIns="0" rIns="76200" bIns="0" rtlCol="0" anchor="t">
            <a:noAutofit/>
          </a:bodyPr>
          <a:lstStyle/>
          <a:p>
            <a:pPr>
              <a:lnSpc>
                <a:spcPct val="108000"/>
              </a:lnSpc>
            </a:pPr>
            <a:r>
              <a:rPr lang="en-US" sz="2900" b="1">
                <a:solidFill>
                  <a:srgbClr val="101411"/>
                </a:solidFill>
                <a:latin typeface="Mona Sans" panose="020B0604020202020204" charset="0"/>
              </a:rPr>
              <a:t>Zaynul Abedin Miah</a:t>
            </a:r>
            <a:endParaRPr lang="en-US" sz="2900" b="1" dirty="0" err="1">
              <a:solidFill>
                <a:srgbClr val="101411"/>
              </a:solidFill>
              <a:latin typeface="Mona Sans" panose="020B0604020202020204" charset="0"/>
            </a:endParaRPr>
          </a:p>
        </p:txBody>
      </p:sp>
      <p:sp>
        <p:nvSpPr>
          <p:cNvPr id="10" name="Text 3-25">
            <a:extLst>
              <a:ext uri="{FF2B5EF4-FFF2-40B4-BE49-F238E27FC236}">
                <a16:creationId xmlns:a16="http://schemas.microsoft.com/office/drawing/2014/main" id="{DAE4F1A5-D34E-DF90-FC8B-7681F18DEDFD}"/>
              </a:ext>
            </a:extLst>
          </p:cNvPr>
          <p:cNvSpPr txBox="1"/>
          <p:nvPr/>
        </p:nvSpPr>
        <p:spPr>
          <a:xfrm>
            <a:off x="609600" y="3429000"/>
            <a:ext cx="5803900" cy="558800"/>
          </a:xfrm>
          <a:prstGeom prst="rect">
            <a:avLst/>
          </a:prstGeom>
          <a:noFill/>
        </p:spPr>
        <p:txBody>
          <a:bodyPr vert="horz" wrap="square" lIns="0" tIns="0" rIns="76200" bIns="0" rtlCol="0" anchor="t">
            <a:noAutofit/>
          </a:bodyPr>
          <a:lstStyle/>
          <a:p>
            <a:pPr>
              <a:lnSpc>
                <a:spcPct val="108000"/>
              </a:lnSpc>
            </a:pPr>
            <a:r>
              <a:rPr lang="en-US" sz="2100">
                <a:solidFill>
                  <a:srgbClr val="57605A"/>
                </a:solidFill>
                <a:latin typeface="Mona Sans" panose="020B0604020202020204" charset="0"/>
              </a:rPr>
              <a:t>Computer Science · BRAC University</a:t>
            </a:r>
            <a:endParaRPr lang="en-US" sz="2100" dirty="0" err="1">
              <a:solidFill>
                <a:srgbClr val="57605A"/>
              </a:solidFill>
              <a:latin typeface="Mona Sans" panose="020B0604020202020204" charset="0"/>
            </a:endParaRPr>
          </a:p>
        </p:txBody>
      </p:sp>
      <p:sp>
        <p:nvSpPr>
          <p:cNvPr id="11" name="Text 3-26">
            <a:extLst>
              <a:ext uri="{FF2B5EF4-FFF2-40B4-BE49-F238E27FC236}">
                <a16:creationId xmlns:a16="http://schemas.microsoft.com/office/drawing/2014/main" id="{A36B6BE5-EACB-B0E0-CEE7-A7D9571E638F}"/>
              </a:ext>
            </a:extLst>
          </p:cNvPr>
          <p:cNvSpPr txBox="1"/>
          <p:nvPr/>
        </p:nvSpPr>
        <p:spPr>
          <a:xfrm>
            <a:off x="609600" y="4292600"/>
            <a:ext cx="5816600" cy="901700"/>
          </a:xfrm>
          <a:prstGeom prst="rect">
            <a:avLst/>
          </a:prstGeom>
          <a:noFill/>
        </p:spPr>
        <p:txBody>
          <a:bodyPr vert="horz" wrap="square" lIns="0" tIns="0" rIns="76200" bIns="0" rtlCol="0" anchor="t">
            <a:noAutofit/>
          </a:bodyPr>
          <a:lstStyle/>
          <a:p>
            <a:pPr>
              <a:lnSpc>
                <a:spcPct val="108000"/>
              </a:lnSpc>
            </a:pPr>
            <a:r>
              <a:rPr lang="en-US" sz="2400" b="1">
                <a:solidFill>
                  <a:srgbClr val="08872B"/>
                </a:solidFill>
                <a:latin typeface="Mona Sans" panose="020B0604020202020204" charset="0"/>
              </a:rPr>
              <a:t>Former Microsoft Student Ambassador</a:t>
            </a:r>
          </a:p>
          <a:p>
            <a:pPr>
              <a:lnSpc>
                <a:spcPct val="108000"/>
              </a:lnSpc>
            </a:pPr>
            <a:r>
              <a:rPr lang="en-US" sz="2400" b="1">
                <a:solidFill>
                  <a:srgbClr val="08872B"/>
                </a:solidFill>
                <a:latin typeface="Mona Sans" panose="020B0604020202020204" charset="0"/>
              </a:rPr>
              <a:t>Gold milestone</a:t>
            </a:r>
            <a:endParaRPr lang="en-US" sz="2400" b="1" dirty="0" err="1">
              <a:solidFill>
                <a:srgbClr val="08872B"/>
              </a:solidFill>
              <a:latin typeface="Mona Sans" panose="020B0604020202020204" charset="0"/>
            </a:endParaRPr>
          </a:p>
        </p:txBody>
      </p:sp>
      <p:sp>
        <p:nvSpPr>
          <p:cNvPr id="12" name="Text 3-27">
            <a:extLst>
              <a:ext uri="{FF2B5EF4-FFF2-40B4-BE49-F238E27FC236}">
                <a16:creationId xmlns:a16="http://schemas.microsoft.com/office/drawing/2014/main" id="{C45B9797-EB92-421D-482C-90FC3541FB28}"/>
              </a:ext>
            </a:extLst>
          </p:cNvPr>
          <p:cNvSpPr txBox="1"/>
          <p:nvPr/>
        </p:nvSpPr>
        <p:spPr>
          <a:xfrm>
            <a:off x="609600" y="5689600"/>
            <a:ext cx="6083300" cy="431800"/>
          </a:xfrm>
          <a:prstGeom prst="rect">
            <a:avLst/>
          </a:prstGeom>
          <a:noFill/>
        </p:spPr>
        <p:txBody>
          <a:bodyPr vert="horz" wrap="square" lIns="0" tIns="0" rIns="76200" bIns="0" rtlCol="0" anchor="t">
            <a:noAutofit/>
          </a:bodyPr>
          <a:lstStyle/>
          <a:p>
            <a:pPr>
              <a:lnSpc>
                <a:spcPct val="108000"/>
              </a:lnSpc>
            </a:pPr>
            <a:r>
              <a:rPr lang="en-US" sz="1900">
                <a:solidFill>
                  <a:srgbClr val="101411"/>
                </a:solidFill>
                <a:latin typeface="Mona Sans" panose="020B0604020202020204" charset="0"/>
              </a:rPr>
              <a:t>Learn → build → share → contribute</a:t>
            </a:r>
            <a:endParaRPr lang="en-US" sz="1900" dirty="0" err="1">
              <a:solidFill>
                <a:srgbClr val="101411"/>
              </a:solidFill>
              <a:latin typeface="Mona Sans" panose="020B0604020202020204" charset="0"/>
            </a:endParaRPr>
          </a:p>
        </p:txBody>
      </p:sp>
      <p:sp>
        <p:nvSpPr>
          <p:cNvPr id="13" name="Rectangle: Rounded Corners 12">
            <a:extLst>
              <a:ext uri="{FF2B5EF4-FFF2-40B4-BE49-F238E27FC236}">
                <a16:creationId xmlns:a16="http://schemas.microsoft.com/office/drawing/2014/main" id="{D3A047FA-530F-FF3F-83FC-FB20F4AE6062}"/>
              </a:ext>
            </a:extLst>
          </p:cNvPr>
          <p:cNvSpPr/>
          <p:nvPr/>
        </p:nvSpPr>
        <p:spPr bwMode="auto">
          <a:xfrm>
            <a:off x="6959600" y="2743200"/>
            <a:ext cx="4622800" cy="3276600"/>
          </a:xfrm>
          <a:prstGeom prst="roundRect">
            <a:avLst>
              <a:gd name="adj" fmla="val 5426"/>
            </a:avLst>
          </a:prstGeom>
          <a:solidFill>
            <a:srgbClr val="F2F5F3"/>
          </a:solidFill>
          <a:ln w="8890">
            <a:solidFill>
              <a:srgbClr val="D8E3DB"/>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chemeClr val="bg1"/>
              </a:solidFill>
              <a:ea typeface="Segoe UI" pitchFamily="34" charset="0"/>
              <a:cs typeface="Segoe UI" pitchFamily="34" charset="0"/>
            </a:endParaRPr>
          </a:p>
        </p:txBody>
      </p:sp>
      <p:pic>
        <p:nvPicPr>
          <p:cNvPr id="15" name="Picture 14" descr="Microsoft logo identifies historical ambassador experience, not sponsorship">
            <a:extLst>
              <a:ext uri="{FF2B5EF4-FFF2-40B4-BE49-F238E27FC236}">
                <a16:creationId xmlns:a16="http://schemas.microsoft.com/office/drawing/2014/main" id="{5367D799-35DA-AF47-FF4F-1672986CD058}"/>
              </a:ext>
            </a:extLst>
          </p:cNvPr>
          <p:cNvPicPr>
            <a:picLocks/>
          </p:cNvPicPr>
          <p:nvPr/>
        </p:nvPicPr>
        <p:blipFill>
          <a:blip r:embed="rId4"/>
          <a:stretch>
            <a:fillRect/>
          </a:stretch>
        </p:blipFill>
        <p:spPr>
          <a:xfrm>
            <a:off x="7289800" y="3046452"/>
            <a:ext cx="2336800" cy="498396"/>
          </a:xfrm>
          <a:prstGeom prst="rect">
            <a:avLst/>
          </a:prstGeom>
        </p:spPr>
      </p:pic>
      <p:sp>
        <p:nvSpPr>
          <p:cNvPr id="16" name="Text 3-28">
            <a:extLst>
              <a:ext uri="{FF2B5EF4-FFF2-40B4-BE49-F238E27FC236}">
                <a16:creationId xmlns:a16="http://schemas.microsoft.com/office/drawing/2014/main" id="{67412D2B-A628-DE16-2B7D-AF3DBD428FE5}"/>
              </a:ext>
            </a:extLst>
          </p:cNvPr>
          <p:cNvSpPr txBox="1"/>
          <p:nvPr/>
        </p:nvSpPr>
        <p:spPr>
          <a:xfrm>
            <a:off x="7251700" y="3924300"/>
            <a:ext cx="4038600" cy="444500"/>
          </a:xfrm>
          <a:prstGeom prst="rect">
            <a:avLst/>
          </a:prstGeom>
          <a:noFill/>
        </p:spPr>
        <p:txBody>
          <a:bodyPr vert="horz" wrap="square" lIns="0" tIns="0" rIns="76200" bIns="0" rtlCol="0" anchor="t">
            <a:noAutofit/>
          </a:bodyPr>
          <a:lstStyle/>
          <a:p>
            <a:pPr>
              <a:lnSpc>
                <a:spcPct val="108000"/>
              </a:lnSpc>
            </a:pPr>
            <a:r>
              <a:rPr lang="en-US" sz="2400" b="1">
                <a:solidFill>
                  <a:srgbClr val="101411"/>
                </a:solidFill>
                <a:latin typeface="Mona Sans" panose="020B0604020202020204" charset="0"/>
              </a:rPr>
              <a:t>Community work</a:t>
            </a:r>
            <a:endParaRPr lang="en-US" sz="2400" b="1" dirty="0" err="1">
              <a:solidFill>
                <a:srgbClr val="101411"/>
              </a:solidFill>
              <a:latin typeface="Mona Sans" panose="020B0604020202020204" charset="0"/>
            </a:endParaRPr>
          </a:p>
        </p:txBody>
      </p:sp>
      <p:sp>
        <p:nvSpPr>
          <p:cNvPr id="17" name="Text 3-29">
            <a:extLst>
              <a:ext uri="{FF2B5EF4-FFF2-40B4-BE49-F238E27FC236}">
                <a16:creationId xmlns:a16="http://schemas.microsoft.com/office/drawing/2014/main" id="{A2B073D7-BF7A-8084-F0A6-A04AD71B7297}"/>
              </a:ext>
            </a:extLst>
          </p:cNvPr>
          <p:cNvSpPr txBox="1"/>
          <p:nvPr/>
        </p:nvSpPr>
        <p:spPr>
          <a:xfrm>
            <a:off x="7251700" y="4559300"/>
            <a:ext cx="4051300" cy="1257300"/>
          </a:xfrm>
          <a:prstGeom prst="rect">
            <a:avLst/>
          </a:prstGeom>
          <a:noFill/>
        </p:spPr>
        <p:txBody>
          <a:bodyPr vert="horz" wrap="square" lIns="0" tIns="0" rIns="76200" bIns="0" rtlCol="0" anchor="t">
            <a:noAutofit/>
          </a:bodyPr>
          <a:lstStyle/>
          <a:p>
            <a:pPr>
              <a:lnSpc>
                <a:spcPct val="108000"/>
              </a:lnSpc>
            </a:pPr>
            <a:r>
              <a:rPr lang="en-US" sz="1700">
                <a:solidFill>
                  <a:srgbClr val="57605A"/>
                </a:solidFill>
                <a:latin typeface="Mona Sans" panose="020B0604020202020204" charset="0"/>
              </a:rPr>
              <a:t>Azure Tech Group Bangladesh</a:t>
            </a:r>
          </a:p>
          <a:p>
            <a:pPr>
              <a:lnSpc>
                <a:spcPct val="108000"/>
              </a:lnSpc>
            </a:pPr>
            <a:r>
              <a:rPr lang="en-US" sz="1700">
                <a:solidFill>
                  <a:srgbClr val="57605A"/>
                </a:solidFill>
                <a:latin typeface="Mona Sans" panose="020B0604020202020204" charset="0"/>
              </a:rPr>
              <a:t>Fabric User Community Bangladesh</a:t>
            </a:r>
          </a:p>
          <a:p>
            <a:pPr>
              <a:lnSpc>
                <a:spcPct val="108000"/>
              </a:lnSpc>
            </a:pPr>
            <a:r>
              <a:rPr lang="en-US" sz="1700">
                <a:solidFill>
                  <a:srgbClr val="57605A"/>
                </a:solidFill>
                <a:latin typeface="Mona Sans" panose="020B0604020202020204" charset="0"/>
              </a:rPr>
              <a:t>AWS, CNCF and PyTorch activities</a:t>
            </a:r>
            <a:endParaRPr lang="en-US" sz="1700" dirty="0" err="1">
              <a:solidFill>
                <a:srgbClr val="57605A"/>
              </a:solidFill>
              <a:latin typeface="Mona Sans" panose="020B0604020202020204" charset="0"/>
            </a:endParaRPr>
          </a:p>
        </p:txBody>
      </p:sp>
    </p:spTree>
    <p:extLst>
      <p:ext uri="{BB962C8B-B14F-4D97-AF65-F5344CB8AC3E}">
        <p14:creationId xmlns:p14="http://schemas.microsoft.com/office/powerpoint/2010/main" val="2537267979"/>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Text 4-30">
            <a:extLst>
              <a:ext uri="{FF2B5EF4-FFF2-40B4-BE49-F238E27FC236}">
                <a16:creationId xmlns:a16="http://schemas.microsoft.com/office/drawing/2014/main" id="{7E20A1CD-B92F-DE1C-CE13-07E45FF007DA}"/>
              </a:ext>
            </a:extLst>
          </p:cNvPr>
          <p:cNvSpPr txBox="1"/>
          <p:nvPr/>
        </p:nvSpPr>
        <p:spPr>
          <a:xfrm>
            <a:off x="609600" y="381000"/>
            <a:ext cx="8229600" cy="304800"/>
          </a:xfrm>
          <a:prstGeom prst="rect">
            <a:avLst/>
          </a:prstGeom>
          <a:noFill/>
        </p:spPr>
        <p:txBody>
          <a:bodyPr vert="horz" wrap="square" lIns="0" tIns="0" rIns="76200" bIns="0" rtlCol="0" anchor="t">
            <a:noAutofit/>
          </a:bodyPr>
          <a:lstStyle/>
          <a:p>
            <a:pPr>
              <a:lnSpc>
                <a:spcPct val="108000"/>
              </a:lnSpc>
            </a:pPr>
            <a:r>
              <a:rPr lang="en-US" sz="1100" b="1">
                <a:solidFill>
                  <a:srgbClr val="08872B"/>
                </a:solidFill>
                <a:latin typeface="Mona Sans" panose="020B0604020202020204" charset="0"/>
              </a:rPr>
              <a:t>Quick poll: code? GitHub account? AI assistant?</a:t>
            </a:r>
            <a:endParaRPr lang="en-US" sz="1100" b="1" dirty="0" err="1">
              <a:solidFill>
                <a:srgbClr val="08872B"/>
              </a:solidFill>
              <a:latin typeface="Mona Sans" panose="020B0604020202020204" charset="0"/>
            </a:endParaRPr>
          </a:p>
        </p:txBody>
      </p:sp>
      <p:pic>
        <p:nvPicPr>
          <p:cNvPr id="4" name="Picture 3" descr="Unmodified GitHub Copilot product lockup">
            <a:extLst>
              <a:ext uri="{FF2B5EF4-FFF2-40B4-BE49-F238E27FC236}">
                <a16:creationId xmlns:a16="http://schemas.microsoft.com/office/drawing/2014/main" id="{CF43B3C7-DB74-A328-9266-54EE8D0A8150}"/>
              </a:ext>
            </a:extLst>
          </p:cNvPr>
          <p:cNvPicPr>
            <a:picLocks/>
          </p:cNvPicPr>
          <p:nvPr/>
        </p:nvPicPr>
        <p:blipFill>
          <a:blip r:embed="rId3"/>
          <a:stretch>
            <a:fillRect/>
          </a:stretch>
        </p:blipFill>
        <p:spPr>
          <a:xfrm>
            <a:off x="9537700" y="362859"/>
            <a:ext cx="2044700" cy="264882"/>
          </a:xfrm>
          <a:prstGeom prst="rect">
            <a:avLst/>
          </a:prstGeom>
        </p:spPr>
      </p:pic>
      <p:sp>
        <p:nvSpPr>
          <p:cNvPr id="5" name="Text 4-31">
            <a:extLst>
              <a:ext uri="{FF2B5EF4-FFF2-40B4-BE49-F238E27FC236}">
                <a16:creationId xmlns:a16="http://schemas.microsoft.com/office/drawing/2014/main" id="{F44AEF5D-2B4B-DAA3-2EF1-0AD67B3E3870}"/>
              </a:ext>
            </a:extLst>
          </p:cNvPr>
          <p:cNvSpPr txBox="1"/>
          <p:nvPr/>
        </p:nvSpPr>
        <p:spPr>
          <a:xfrm>
            <a:off x="609600" y="1066800"/>
            <a:ext cx="10972800" cy="1422400"/>
          </a:xfrm>
          <a:prstGeom prst="rect">
            <a:avLst/>
          </a:prstGeom>
          <a:noFill/>
        </p:spPr>
        <p:txBody>
          <a:bodyPr vert="horz" wrap="square" lIns="0" tIns="0" rIns="0" bIns="0" rtlCol="0" anchor="t">
            <a:noAutofit/>
          </a:bodyPr>
          <a:lstStyle/>
          <a:p>
            <a:pPr>
              <a:lnSpc>
                <a:spcPct val="108000"/>
              </a:lnSpc>
            </a:pPr>
            <a:r>
              <a:rPr lang="en-US" sz="4200" b="1">
                <a:solidFill>
                  <a:srgbClr val="101411"/>
                </a:solidFill>
                <a:latin typeface="Mona Sans Display" panose="020B0604020202020204" charset="0"/>
              </a:rPr>
              <a:t>What you will be able to do</a:t>
            </a:r>
            <a:endParaRPr lang="en-US" sz="4200" b="1" dirty="0" err="1">
              <a:solidFill>
                <a:srgbClr val="101411"/>
              </a:solidFill>
              <a:latin typeface="Mona Sans Display" panose="020B0604020202020204" charset="0"/>
            </a:endParaRPr>
          </a:p>
        </p:txBody>
      </p:sp>
      <p:cxnSp>
        <p:nvCxnSpPr>
          <p:cNvPr id="6" name="Straight Connector 5">
            <a:extLst>
              <a:ext uri="{FF2B5EF4-FFF2-40B4-BE49-F238E27FC236}">
                <a16:creationId xmlns:a16="http://schemas.microsoft.com/office/drawing/2014/main" id="{4DA79ED8-2A35-98A2-7BCB-3DA3D590BF21}"/>
              </a:ext>
            </a:extLst>
          </p:cNvPr>
          <p:cNvCxnSpPr/>
          <p:nvPr/>
        </p:nvCxnSpPr>
        <p:spPr>
          <a:xfrm>
            <a:off x="609600" y="6324600"/>
            <a:ext cx="10972800" cy="0"/>
          </a:xfrm>
          <a:prstGeom prst="line">
            <a:avLst/>
          </a:prstGeom>
          <a:ln w="8890">
            <a:solidFill>
              <a:srgbClr val="D8E3DB"/>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7" name="Text 4-32">
            <a:extLst>
              <a:ext uri="{FF2B5EF4-FFF2-40B4-BE49-F238E27FC236}">
                <a16:creationId xmlns:a16="http://schemas.microsoft.com/office/drawing/2014/main" id="{CE62A8E3-47F5-6CE5-D04E-B813BEAD42C9}"/>
              </a:ext>
            </a:extLst>
          </p:cNvPr>
          <p:cNvSpPr txBox="1"/>
          <p:nvPr/>
        </p:nvSpPr>
        <p:spPr>
          <a:xfrm>
            <a:off x="609600" y="6477000"/>
            <a:ext cx="8255000" cy="190500"/>
          </a:xfrm>
          <a:prstGeom prst="rect">
            <a:avLst/>
          </a:prstGeom>
          <a:noFill/>
        </p:spPr>
        <p:txBody>
          <a:bodyPr vert="horz" wrap="square" lIns="0" tIns="0" rIns="76200" bIns="0" rtlCol="0" anchor="t">
            <a:noAutofit/>
          </a:bodyPr>
          <a:lstStyle/>
          <a:p>
            <a:pPr>
              <a:lnSpc>
                <a:spcPct val="108000"/>
              </a:lnSpc>
            </a:pPr>
            <a:r>
              <a:rPr lang="en-US" sz="850">
                <a:solidFill>
                  <a:srgbClr val="57605A"/>
                </a:solidFill>
                <a:latin typeface="Mona Sans" panose="020B0604020202020204" charset="0"/>
              </a:rPr>
              <a:t>Dev Days | Dhaka · Zaynul Abedin Miah</a:t>
            </a:r>
            <a:endParaRPr lang="en-US" sz="850" dirty="0" err="1">
              <a:solidFill>
                <a:srgbClr val="57605A"/>
              </a:solidFill>
              <a:latin typeface="Mona Sans" panose="020B0604020202020204" charset="0"/>
            </a:endParaRPr>
          </a:p>
        </p:txBody>
      </p:sp>
      <p:sp>
        <p:nvSpPr>
          <p:cNvPr id="8" name="Text 4-33">
            <a:extLst>
              <a:ext uri="{FF2B5EF4-FFF2-40B4-BE49-F238E27FC236}">
                <a16:creationId xmlns:a16="http://schemas.microsoft.com/office/drawing/2014/main" id="{8E07BE61-F01C-9A0E-7C4B-E8FCC488E1D8}"/>
              </a:ext>
            </a:extLst>
          </p:cNvPr>
          <p:cNvSpPr txBox="1"/>
          <p:nvPr/>
        </p:nvSpPr>
        <p:spPr>
          <a:xfrm>
            <a:off x="10223500" y="6477000"/>
            <a:ext cx="1358900" cy="190500"/>
          </a:xfrm>
          <a:prstGeom prst="rect">
            <a:avLst/>
          </a:prstGeom>
          <a:noFill/>
        </p:spPr>
        <p:txBody>
          <a:bodyPr vert="horz" wrap="square" lIns="0" tIns="0" rIns="40767" bIns="0" rtlCol="0" anchor="t">
            <a:noAutofit/>
          </a:bodyPr>
          <a:lstStyle/>
          <a:p>
            <a:pPr algn="r">
              <a:lnSpc>
                <a:spcPct val="108000"/>
              </a:lnSpc>
            </a:pPr>
            <a:r>
              <a:rPr lang="en-US" sz="900">
                <a:solidFill>
                  <a:srgbClr val="57605A"/>
                </a:solidFill>
                <a:latin typeface="Mona Sans" panose="020B0604020202020204" charset="0"/>
              </a:rPr>
              <a:t>04 / 20</a:t>
            </a:r>
            <a:endParaRPr lang="en-US" sz="900" dirty="0" err="1">
              <a:solidFill>
                <a:srgbClr val="57605A"/>
              </a:solidFill>
              <a:latin typeface="Mona Sans" panose="020B0604020202020204" charset="0"/>
            </a:endParaRPr>
          </a:p>
        </p:txBody>
      </p:sp>
      <p:sp>
        <p:nvSpPr>
          <p:cNvPr id="9" name="Rectangle: Rounded Corners 8">
            <a:extLst>
              <a:ext uri="{FF2B5EF4-FFF2-40B4-BE49-F238E27FC236}">
                <a16:creationId xmlns:a16="http://schemas.microsoft.com/office/drawing/2014/main" id="{2A2558E2-2505-D6E3-8BDA-D7CA215EEE53}"/>
              </a:ext>
            </a:extLst>
          </p:cNvPr>
          <p:cNvSpPr/>
          <p:nvPr/>
        </p:nvSpPr>
        <p:spPr bwMode="auto">
          <a:xfrm>
            <a:off x="609600" y="2819400"/>
            <a:ext cx="3530600" cy="2819400"/>
          </a:xfrm>
          <a:prstGeom prst="roundRect">
            <a:avLst>
              <a:gd name="adj" fmla="val 6306"/>
            </a:avLst>
          </a:prstGeom>
          <a:solidFill>
            <a:srgbClr val="F2F5F3"/>
          </a:solidFill>
          <a:ln w="8890">
            <a:solidFill>
              <a:srgbClr val="D8E3DB"/>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chemeClr val="bg1"/>
              </a:solidFill>
              <a:ea typeface="Segoe UI" pitchFamily="34" charset="0"/>
              <a:cs typeface="Segoe UI" pitchFamily="34" charset="0"/>
            </a:endParaRPr>
          </a:p>
        </p:txBody>
      </p:sp>
      <p:sp>
        <p:nvSpPr>
          <p:cNvPr id="10" name="Rectangle 9">
            <a:extLst>
              <a:ext uri="{FF2B5EF4-FFF2-40B4-BE49-F238E27FC236}">
                <a16:creationId xmlns:a16="http://schemas.microsoft.com/office/drawing/2014/main" id="{3E2C8759-B741-4BE2-2ECA-51528487A08C}"/>
              </a:ext>
            </a:extLst>
          </p:cNvPr>
          <p:cNvSpPr/>
          <p:nvPr/>
        </p:nvSpPr>
        <p:spPr bwMode="auto">
          <a:xfrm>
            <a:off x="850900" y="3073400"/>
            <a:ext cx="381000" cy="50800"/>
          </a:xfrm>
          <a:prstGeom prst="rect">
            <a:avLst/>
          </a:prstGeom>
          <a:solidFill>
            <a:srgbClr val="08872B"/>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chemeClr val="bg1"/>
              </a:solidFill>
              <a:ea typeface="Segoe UI" pitchFamily="34" charset="0"/>
              <a:cs typeface="Segoe UI" pitchFamily="34" charset="0"/>
            </a:endParaRPr>
          </a:p>
        </p:txBody>
      </p:sp>
      <p:sp>
        <p:nvSpPr>
          <p:cNvPr id="11" name="Text 4-34">
            <a:extLst>
              <a:ext uri="{FF2B5EF4-FFF2-40B4-BE49-F238E27FC236}">
                <a16:creationId xmlns:a16="http://schemas.microsoft.com/office/drawing/2014/main" id="{B6A53518-B17C-C455-8D06-61F23C9EC092}"/>
              </a:ext>
            </a:extLst>
          </p:cNvPr>
          <p:cNvSpPr txBox="1"/>
          <p:nvPr/>
        </p:nvSpPr>
        <p:spPr>
          <a:xfrm>
            <a:off x="850900" y="3416300"/>
            <a:ext cx="3048000" cy="800100"/>
          </a:xfrm>
          <a:prstGeom prst="rect">
            <a:avLst/>
          </a:prstGeom>
          <a:noFill/>
        </p:spPr>
        <p:txBody>
          <a:bodyPr vert="horz" wrap="square" lIns="0" tIns="0" rIns="76200" bIns="0" rtlCol="0" anchor="t">
            <a:noAutofit/>
          </a:bodyPr>
          <a:lstStyle/>
          <a:p>
            <a:pPr>
              <a:lnSpc>
                <a:spcPct val="108000"/>
              </a:lnSpc>
            </a:pPr>
            <a:r>
              <a:rPr lang="en-US" sz="2400" b="1">
                <a:solidFill>
                  <a:srgbClr val="101411"/>
                </a:solidFill>
                <a:latin typeface="Mona Sans" panose="020B0604020202020204" charset="0"/>
              </a:rPr>
              <a:t>Track</a:t>
            </a:r>
            <a:endParaRPr lang="en-US" sz="2400" b="1" dirty="0" err="1">
              <a:solidFill>
                <a:srgbClr val="101411"/>
              </a:solidFill>
              <a:latin typeface="Mona Sans" panose="020B0604020202020204" charset="0"/>
            </a:endParaRPr>
          </a:p>
        </p:txBody>
      </p:sp>
      <p:sp>
        <p:nvSpPr>
          <p:cNvPr id="12" name="Text 4-35">
            <a:extLst>
              <a:ext uri="{FF2B5EF4-FFF2-40B4-BE49-F238E27FC236}">
                <a16:creationId xmlns:a16="http://schemas.microsoft.com/office/drawing/2014/main" id="{5E185FCE-C4C7-2BE7-8CD4-61432DAB7DD4}"/>
              </a:ext>
            </a:extLst>
          </p:cNvPr>
          <p:cNvSpPr txBox="1"/>
          <p:nvPr/>
        </p:nvSpPr>
        <p:spPr>
          <a:xfrm>
            <a:off x="850900" y="4292600"/>
            <a:ext cx="3048000" cy="1181100"/>
          </a:xfrm>
          <a:prstGeom prst="rect">
            <a:avLst/>
          </a:prstGeom>
          <a:noFill/>
        </p:spPr>
        <p:txBody>
          <a:bodyPr vert="horz" wrap="square" lIns="0" tIns="0" rIns="76200" bIns="0" rtlCol="0" anchor="t">
            <a:noAutofit/>
          </a:bodyPr>
          <a:lstStyle/>
          <a:p>
            <a:pPr>
              <a:lnSpc>
                <a:spcPct val="108000"/>
              </a:lnSpc>
            </a:pPr>
            <a:r>
              <a:rPr lang="en-US" sz="1800">
                <a:solidFill>
                  <a:srgbClr val="57605A"/>
                </a:solidFill>
                <a:latin typeface="Mona Sans" panose="020B0604020202020204" charset="0"/>
              </a:rPr>
              <a:t>Create meaningful checkpoints and inspect a change.</a:t>
            </a:r>
            <a:endParaRPr lang="en-US" sz="1800" dirty="0" err="1">
              <a:solidFill>
                <a:srgbClr val="57605A"/>
              </a:solidFill>
              <a:latin typeface="Mona Sans" panose="020B0604020202020204" charset="0"/>
            </a:endParaRPr>
          </a:p>
        </p:txBody>
      </p:sp>
      <p:sp>
        <p:nvSpPr>
          <p:cNvPr id="13" name="Rectangle: Rounded Corners 12">
            <a:extLst>
              <a:ext uri="{FF2B5EF4-FFF2-40B4-BE49-F238E27FC236}">
                <a16:creationId xmlns:a16="http://schemas.microsoft.com/office/drawing/2014/main" id="{D49CE9D2-C756-9E23-60DD-2A5DA4A50C9D}"/>
              </a:ext>
            </a:extLst>
          </p:cNvPr>
          <p:cNvSpPr/>
          <p:nvPr/>
        </p:nvSpPr>
        <p:spPr bwMode="auto">
          <a:xfrm>
            <a:off x="4330700" y="2819400"/>
            <a:ext cx="3530600" cy="2819400"/>
          </a:xfrm>
          <a:prstGeom prst="roundRect">
            <a:avLst>
              <a:gd name="adj" fmla="val 6306"/>
            </a:avLst>
          </a:prstGeom>
          <a:solidFill>
            <a:srgbClr val="F2F5F3"/>
          </a:solidFill>
          <a:ln w="8890">
            <a:solidFill>
              <a:srgbClr val="D8E3DB"/>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chemeClr val="bg1"/>
              </a:solidFill>
              <a:ea typeface="Segoe UI" pitchFamily="34" charset="0"/>
              <a:cs typeface="Segoe UI" pitchFamily="34" charset="0"/>
            </a:endParaRPr>
          </a:p>
        </p:txBody>
      </p:sp>
      <p:sp>
        <p:nvSpPr>
          <p:cNvPr id="14" name="Rectangle 13">
            <a:extLst>
              <a:ext uri="{FF2B5EF4-FFF2-40B4-BE49-F238E27FC236}">
                <a16:creationId xmlns:a16="http://schemas.microsoft.com/office/drawing/2014/main" id="{66B9F5CD-21C0-8837-D4E5-274B210AF418}"/>
              </a:ext>
            </a:extLst>
          </p:cNvPr>
          <p:cNvSpPr/>
          <p:nvPr/>
        </p:nvSpPr>
        <p:spPr bwMode="auto">
          <a:xfrm>
            <a:off x="4572000" y="3073400"/>
            <a:ext cx="381000" cy="50800"/>
          </a:xfrm>
          <a:prstGeom prst="rect">
            <a:avLst/>
          </a:prstGeom>
          <a:solidFill>
            <a:srgbClr val="08872B"/>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chemeClr val="bg1"/>
              </a:solidFill>
              <a:ea typeface="Segoe UI" pitchFamily="34" charset="0"/>
              <a:cs typeface="Segoe UI" pitchFamily="34" charset="0"/>
            </a:endParaRPr>
          </a:p>
        </p:txBody>
      </p:sp>
      <p:sp>
        <p:nvSpPr>
          <p:cNvPr id="15" name="Text 4-36">
            <a:extLst>
              <a:ext uri="{FF2B5EF4-FFF2-40B4-BE49-F238E27FC236}">
                <a16:creationId xmlns:a16="http://schemas.microsoft.com/office/drawing/2014/main" id="{49961E6B-5FDB-E6FF-5CD7-9CDC9F5535A5}"/>
              </a:ext>
            </a:extLst>
          </p:cNvPr>
          <p:cNvSpPr txBox="1"/>
          <p:nvPr/>
        </p:nvSpPr>
        <p:spPr>
          <a:xfrm>
            <a:off x="4572000" y="3416300"/>
            <a:ext cx="3048000" cy="800100"/>
          </a:xfrm>
          <a:prstGeom prst="rect">
            <a:avLst/>
          </a:prstGeom>
          <a:noFill/>
        </p:spPr>
        <p:txBody>
          <a:bodyPr vert="horz" wrap="square" lIns="0" tIns="0" rIns="76200" bIns="0" rtlCol="0" anchor="t">
            <a:noAutofit/>
          </a:bodyPr>
          <a:lstStyle/>
          <a:p>
            <a:pPr>
              <a:lnSpc>
                <a:spcPct val="108000"/>
              </a:lnSpc>
            </a:pPr>
            <a:r>
              <a:rPr lang="en-US" sz="2400" b="1">
                <a:solidFill>
                  <a:srgbClr val="101411"/>
                </a:solidFill>
                <a:latin typeface="Mona Sans" panose="020B0604020202020204" charset="0"/>
              </a:rPr>
              <a:t>Collaborate</a:t>
            </a:r>
            <a:endParaRPr lang="en-US" sz="2400" b="1" dirty="0" err="1">
              <a:solidFill>
                <a:srgbClr val="101411"/>
              </a:solidFill>
              <a:latin typeface="Mona Sans" panose="020B0604020202020204" charset="0"/>
            </a:endParaRPr>
          </a:p>
        </p:txBody>
      </p:sp>
      <p:sp>
        <p:nvSpPr>
          <p:cNvPr id="16" name="Text 4-37">
            <a:extLst>
              <a:ext uri="{FF2B5EF4-FFF2-40B4-BE49-F238E27FC236}">
                <a16:creationId xmlns:a16="http://schemas.microsoft.com/office/drawing/2014/main" id="{46B6A4F6-3218-2E23-0350-04936DCD99A2}"/>
              </a:ext>
            </a:extLst>
          </p:cNvPr>
          <p:cNvSpPr txBox="1"/>
          <p:nvPr/>
        </p:nvSpPr>
        <p:spPr>
          <a:xfrm>
            <a:off x="4572000" y="4292600"/>
            <a:ext cx="3048000" cy="1181100"/>
          </a:xfrm>
          <a:prstGeom prst="rect">
            <a:avLst/>
          </a:prstGeom>
          <a:noFill/>
        </p:spPr>
        <p:txBody>
          <a:bodyPr vert="horz" wrap="square" lIns="0" tIns="0" rIns="76200" bIns="0" rtlCol="0" anchor="t">
            <a:noAutofit/>
          </a:bodyPr>
          <a:lstStyle/>
          <a:p>
            <a:pPr>
              <a:lnSpc>
                <a:spcPct val="108000"/>
              </a:lnSpc>
            </a:pPr>
            <a:r>
              <a:rPr lang="en-US" sz="1800">
                <a:solidFill>
                  <a:srgbClr val="57605A"/>
                </a:solidFill>
                <a:latin typeface="Mona Sans" panose="020B0604020202020204" charset="0"/>
              </a:rPr>
              <a:t>Understand branches, remotes and pull requests.</a:t>
            </a:r>
            <a:endParaRPr lang="en-US" sz="1800" dirty="0" err="1">
              <a:solidFill>
                <a:srgbClr val="57605A"/>
              </a:solidFill>
              <a:latin typeface="Mona Sans" panose="020B0604020202020204" charset="0"/>
            </a:endParaRPr>
          </a:p>
        </p:txBody>
      </p:sp>
      <p:sp>
        <p:nvSpPr>
          <p:cNvPr id="17" name="Rectangle: Rounded Corners 16">
            <a:extLst>
              <a:ext uri="{FF2B5EF4-FFF2-40B4-BE49-F238E27FC236}">
                <a16:creationId xmlns:a16="http://schemas.microsoft.com/office/drawing/2014/main" id="{CF0F7458-81DE-B5FF-AF9D-DC1F2B9DF56E}"/>
              </a:ext>
            </a:extLst>
          </p:cNvPr>
          <p:cNvSpPr/>
          <p:nvPr/>
        </p:nvSpPr>
        <p:spPr bwMode="auto">
          <a:xfrm>
            <a:off x="8051800" y="2819400"/>
            <a:ext cx="3530600" cy="2819400"/>
          </a:xfrm>
          <a:prstGeom prst="roundRect">
            <a:avLst>
              <a:gd name="adj" fmla="val 6306"/>
            </a:avLst>
          </a:prstGeom>
          <a:solidFill>
            <a:srgbClr val="EAFBF0"/>
          </a:solidFill>
          <a:ln w="8890">
            <a:solidFill>
              <a:srgbClr val="D8E3DB"/>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chemeClr val="bg1"/>
              </a:solidFill>
              <a:ea typeface="Segoe UI" pitchFamily="34" charset="0"/>
              <a:cs typeface="Segoe UI" pitchFamily="34" charset="0"/>
            </a:endParaRPr>
          </a:p>
        </p:txBody>
      </p:sp>
      <p:sp>
        <p:nvSpPr>
          <p:cNvPr id="18" name="Rectangle 17">
            <a:extLst>
              <a:ext uri="{FF2B5EF4-FFF2-40B4-BE49-F238E27FC236}">
                <a16:creationId xmlns:a16="http://schemas.microsoft.com/office/drawing/2014/main" id="{3FEE2DD1-A14D-304F-A1AB-295412491100}"/>
              </a:ext>
            </a:extLst>
          </p:cNvPr>
          <p:cNvSpPr/>
          <p:nvPr/>
        </p:nvSpPr>
        <p:spPr bwMode="auto">
          <a:xfrm>
            <a:off x="8293100" y="3073400"/>
            <a:ext cx="381000" cy="50800"/>
          </a:xfrm>
          <a:prstGeom prst="rect">
            <a:avLst/>
          </a:prstGeom>
          <a:solidFill>
            <a:srgbClr val="8534F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chemeClr val="bg1"/>
              </a:solidFill>
              <a:ea typeface="Segoe UI" pitchFamily="34" charset="0"/>
              <a:cs typeface="Segoe UI" pitchFamily="34" charset="0"/>
            </a:endParaRPr>
          </a:p>
        </p:txBody>
      </p:sp>
      <p:sp>
        <p:nvSpPr>
          <p:cNvPr id="19" name="Text 4-38">
            <a:extLst>
              <a:ext uri="{FF2B5EF4-FFF2-40B4-BE49-F238E27FC236}">
                <a16:creationId xmlns:a16="http://schemas.microsoft.com/office/drawing/2014/main" id="{31817446-FB47-1E45-650E-44BAFAB5DF1E}"/>
              </a:ext>
            </a:extLst>
          </p:cNvPr>
          <p:cNvSpPr txBox="1"/>
          <p:nvPr/>
        </p:nvSpPr>
        <p:spPr>
          <a:xfrm>
            <a:off x="8293100" y="3416300"/>
            <a:ext cx="3048000" cy="800100"/>
          </a:xfrm>
          <a:prstGeom prst="rect">
            <a:avLst/>
          </a:prstGeom>
          <a:noFill/>
        </p:spPr>
        <p:txBody>
          <a:bodyPr vert="horz" wrap="square" lIns="0" tIns="0" rIns="76200" bIns="0" rtlCol="0" anchor="t">
            <a:noAutofit/>
          </a:bodyPr>
          <a:lstStyle/>
          <a:p>
            <a:pPr>
              <a:lnSpc>
                <a:spcPct val="108000"/>
              </a:lnSpc>
            </a:pPr>
            <a:r>
              <a:rPr lang="en-US" sz="2400" b="1">
                <a:solidFill>
                  <a:srgbClr val="101411"/>
                </a:solidFill>
                <a:latin typeface="Mona Sans" panose="020B0604020202020204" charset="0"/>
              </a:rPr>
              <a:t>Direct + review</a:t>
            </a:r>
            <a:endParaRPr lang="en-US" sz="2400" b="1" dirty="0" err="1">
              <a:solidFill>
                <a:srgbClr val="101411"/>
              </a:solidFill>
              <a:latin typeface="Mona Sans" panose="020B0604020202020204" charset="0"/>
            </a:endParaRPr>
          </a:p>
        </p:txBody>
      </p:sp>
      <p:sp>
        <p:nvSpPr>
          <p:cNvPr id="20" name="Text 4-39">
            <a:extLst>
              <a:ext uri="{FF2B5EF4-FFF2-40B4-BE49-F238E27FC236}">
                <a16:creationId xmlns:a16="http://schemas.microsoft.com/office/drawing/2014/main" id="{20715E38-20BD-4946-5CFA-484D7D5688B7}"/>
              </a:ext>
            </a:extLst>
          </p:cNvPr>
          <p:cNvSpPr txBox="1"/>
          <p:nvPr/>
        </p:nvSpPr>
        <p:spPr>
          <a:xfrm>
            <a:off x="8293100" y="4292600"/>
            <a:ext cx="3048000" cy="1181100"/>
          </a:xfrm>
          <a:prstGeom prst="rect">
            <a:avLst/>
          </a:prstGeom>
          <a:noFill/>
        </p:spPr>
        <p:txBody>
          <a:bodyPr vert="horz" wrap="square" lIns="0" tIns="0" rIns="76200" bIns="0" rtlCol="0" anchor="t">
            <a:noAutofit/>
          </a:bodyPr>
          <a:lstStyle/>
          <a:p>
            <a:pPr>
              <a:lnSpc>
                <a:spcPct val="108000"/>
              </a:lnSpc>
            </a:pPr>
            <a:r>
              <a:rPr lang="en-US" sz="1800">
                <a:solidFill>
                  <a:srgbClr val="57605A"/>
                </a:solidFill>
                <a:latin typeface="Mona Sans" panose="020B0604020202020204" charset="0"/>
              </a:rPr>
              <a:t>Give Copilot a bounded task and verify the result.</a:t>
            </a:r>
            <a:endParaRPr lang="en-US" sz="1800" dirty="0" err="1">
              <a:solidFill>
                <a:srgbClr val="57605A"/>
              </a:solidFill>
              <a:latin typeface="Mona Sans" panose="020B0604020202020204" charset="0"/>
            </a:endParaRPr>
          </a:p>
        </p:txBody>
      </p:sp>
    </p:spTree>
    <p:extLst>
      <p:ext uri="{BB962C8B-B14F-4D97-AF65-F5344CB8AC3E}">
        <p14:creationId xmlns:p14="http://schemas.microsoft.com/office/powerpoint/2010/main" val="4197819850"/>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Text 5-40">
            <a:extLst>
              <a:ext uri="{FF2B5EF4-FFF2-40B4-BE49-F238E27FC236}">
                <a16:creationId xmlns:a16="http://schemas.microsoft.com/office/drawing/2014/main" id="{67803D20-4963-F455-2221-CF804A420C20}"/>
              </a:ext>
            </a:extLst>
          </p:cNvPr>
          <p:cNvSpPr txBox="1"/>
          <p:nvPr/>
        </p:nvSpPr>
        <p:spPr>
          <a:xfrm>
            <a:off x="609600" y="381000"/>
            <a:ext cx="8229600" cy="304800"/>
          </a:xfrm>
          <a:prstGeom prst="rect">
            <a:avLst/>
          </a:prstGeom>
          <a:noFill/>
        </p:spPr>
        <p:txBody>
          <a:bodyPr vert="horz" wrap="square" lIns="0" tIns="0" rIns="76200" bIns="0" rtlCol="0" anchor="t">
            <a:noAutofit/>
          </a:bodyPr>
          <a:lstStyle/>
          <a:p>
            <a:pPr>
              <a:lnSpc>
                <a:spcPct val="108000"/>
              </a:lnSpc>
            </a:pPr>
            <a:r>
              <a:rPr lang="en-US" sz="1100" b="1">
                <a:solidFill>
                  <a:srgbClr val="08872B"/>
                </a:solidFill>
                <a:latin typeface="Mona Sans" panose="020B0604020202020204" charset="0"/>
              </a:rPr>
              <a:t>Why version control exists</a:t>
            </a:r>
            <a:endParaRPr lang="en-US" sz="1100" b="1" dirty="0" err="1">
              <a:solidFill>
                <a:srgbClr val="08872B"/>
              </a:solidFill>
              <a:latin typeface="Mona Sans" panose="020B0604020202020204" charset="0"/>
            </a:endParaRPr>
          </a:p>
        </p:txBody>
      </p:sp>
      <p:pic>
        <p:nvPicPr>
          <p:cNvPr id="4" name="Picture 3" descr="Unmodified GitHub Copilot product lockup">
            <a:extLst>
              <a:ext uri="{FF2B5EF4-FFF2-40B4-BE49-F238E27FC236}">
                <a16:creationId xmlns:a16="http://schemas.microsoft.com/office/drawing/2014/main" id="{F1FEB1AC-A779-F0E7-1F06-2007CE19F06E}"/>
              </a:ext>
            </a:extLst>
          </p:cNvPr>
          <p:cNvPicPr>
            <a:picLocks/>
          </p:cNvPicPr>
          <p:nvPr/>
        </p:nvPicPr>
        <p:blipFill>
          <a:blip r:embed="rId3"/>
          <a:stretch>
            <a:fillRect/>
          </a:stretch>
        </p:blipFill>
        <p:spPr>
          <a:xfrm>
            <a:off x="9537700" y="362859"/>
            <a:ext cx="2044700" cy="264882"/>
          </a:xfrm>
          <a:prstGeom prst="rect">
            <a:avLst/>
          </a:prstGeom>
        </p:spPr>
      </p:pic>
      <p:sp>
        <p:nvSpPr>
          <p:cNvPr id="5" name="Text 5-41">
            <a:extLst>
              <a:ext uri="{FF2B5EF4-FFF2-40B4-BE49-F238E27FC236}">
                <a16:creationId xmlns:a16="http://schemas.microsoft.com/office/drawing/2014/main" id="{1736A9A5-5AA3-7933-3E85-C427A36A7985}"/>
              </a:ext>
            </a:extLst>
          </p:cNvPr>
          <p:cNvSpPr txBox="1"/>
          <p:nvPr/>
        </p:nvSpPr>
        <p:spPr>
          <a:xfrm>
            <a:off x="609600" y="1066800"/>
            <a:ext cx="10972800" cy="1422400"/>
          </a:xfrm>
          <a:prstGeom prst="rect">
            <a:avLst/>
          </a:prstGeom>
          <a:noFill/>
        </p:spPr>
        <p:txBody>
          <a:bodyPr vert="horz" wrap="square" lIns="0" tIns="0" rIns="0" bIns="0" rtlCol="0" anchor="t">
            <a:noAutofit/>
          </a:bodyPr>
          <a:lstStyle/>
          <a:p>
            <a:pPr>
              <a:lnSpc>
                <a:spcPct val="108000"/>
              </a:lnSpc>
            </a:pPr>
            <a:r>
              <a:rPr lang="en-US" sz="4200" b="1">
                <a:solidFill>
                  <a:srgbClr val="101411"/>
                </a:solidFill>
                <a:latin typeface="Mona Sans Display" panose="020B0604020202020204" charset="0"/>
              </a:rPr>
              <a:t>The “final-final-v3” problem</a:t>
            </a:r>
            <a:endParaRPr lang="en-US" sz="4200" b="1" dirty="0" err="1">
              <a:solidFill>
                <a:srgbClr val="101411"/>
              </a:solidFill>
              <a:latin typeface="Mona Sans Display" panose="020B0604020202020204" charset="0"/>
            </a:endParaRPr>
          </a:p>
        </p:txBody>
      </p:sp>
      <p:cxnSp>
        <p:nvCxnSpPr>
          <p:cNvPr id="6" name="Straight Connector 5">
            <a:extLst>
              <a:ext uri="{FF2B5EF4-FFF2-40B4-BE49-F238E27FC236}">
                <a16:creationId xmlns:a16="http://schemas.microsoft.com/office/drawing/2014/main" id="{DE9CDE17-539A-A71A-D106-0ABCDB9E44B3}"/>
              </a:ext>
            </a:extLst>
          </p:cNvPr>
          <p:cNvCxnSpPr/>
          <p:nvPr/>
        </p:nvCxnSpPr>
        <p:spPr>
          <a:xfrm>
            <a:off x="609600" y="6324600"/>
            <a:ext cx="10972800" cy="0"/>
          </a:xfrm>
          <a:prstGeom prst="line">
            <a:avLst/>
          </a:prstGeom>
          <a:ln w="8890">
            <a:solidFill>
              <a:srgbClr val="D8E3DB"/>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7" name="Text 5-42">
            <a:extLst>
              <a:ext uri="{FF2B5EF4-FFF2-40B4-BE49-F238E27FC236}">
                <a16:creationId xmlns:a16="http://schemas.microsoft.com/office/drawing/2014/main" id="{BA6C9B8F-34FC-7E2A-0222-A354A302F822}"/>
              </a:ext>
            </a:extLst>
          </p:cNvPr>
          <p:cNvSpPr txBox="1"/>
          <p:nvPr/>
        </p:nvSpPr>
        <p:spPr>
          <a:xfrm>
            <a:off x="609600" y="6477000"/>
            <a:ext cx="8255000" cy="190500"/>
          </a:xfrm>
          <a:prstGeom prst="rect">
            <a:avLst/>
          </a:prstGeom>
          <a:noFill/>
        </p:spPr>
        <p:txBody>
          <a:bodyPr vert="horz" wrap="square" lIns="0" tIns="0" rIns="76200" bIns="0" rtlCol="0" anchor="t">
            <a:noAutofit/>
          </a:bodyPr>
          <a:lstStyle/>
          <a:p>
            <a:pPr>
              <a:lnSpc>
                <a:spcPct val="108000"/>
              </a:lnSpc>
            </a:pPr>
            <a:r>
              <a:rPr lang="en-US" sz="850">
                <a:solidFill>
                  <a:srgbClr val="57605A"/>
                </a:solidFill>
                <a:latin typeface="Mona Sans" panose="020B0604020202020204" charset="0"/>
              </a:rPr>
              <a:t>Dev Days | Dhaka · Zaynul Abedin Miah</a:t>
            </a:r>
            <a:endParaRPr lang="en-US" sz="850" dirty="0" err="1">
              <a:solidFill>
                <a:srgbClr val="57605A"/>
              </a:solidFill>
              <a:latin typeface="Mona Sans" panose="020B0604020202020204" charset="0"/>
            </a:endParaRPr>
          </a:p>
        </p:txBody>
      </p:sp>
      <p:sp>
        <p:nvSpPr>
          <p:cNvPr id="8" name="Text 5-43">
            <a:extLst>
              <a:ext uri="{FF2B5EF4-FFF2-40B4-BE49-F238E27FC236}">
                <a16:creationId xmlns:a16="http://schemas.microsoft.com/office/drawing/2014/main" id="{97F2257A-2FB4-42B2-8642-7514CC1989D7}"/>
              </a:ext>
            </a:extLst>
          </p:cNvPr>
          <p:cNvSpPr txBox="1"/>
          <p:nvPr/>
        </p:nvSpPr>
        <p:spPr>
          <a:xfrm>
            <a:off x="10223500" y="6477000"/>
            <a:ext cx="1358900" cy="190500"/>
          </a:xfrm>
          <a:prstGeom prst="rect">
            <a:avLst/>
          </a:prstGeom>
          <a:noFill/>
        </p:spPr>
        <p:txBody>
          <a:bodyPr vert="horz" wrap="square" lIns="0" tIns="0" rIns="40767" bIns="0" rtlCol="0" anchor="t">
            <a:noAutofit/>
          </a:bodyPr>
          <a:lstStyle/>
          <a:p>
            <a:pPr algn="r">
              <a:lnSpc>
                <a:spcPct val="108000"/>
              </a:lnSpc>
            </a:pPr>
            <a:r>
              <a:rPr lang="en-US" sz="900">
                <a:solidFill>
                  <a:srgbClr val="57605A"/>
                </a:solidFill>
                <a:latin typeface="Mona Sans" panose="020B0604020202020204" charset="0"/>
              </a:rPr>
              <a:t>05 / 20</a:t>
            </a:r>
            <a:endParaRPr lang="en-US" sz="900" dirty="0" err="1">
              <a:solidFill>
                <a:srgbClr val="57605A"/>
              </a:solidFill>
              <a:latin typeface="Mona Sans" panose="020B0604020202020204" charset="0"/>
            </a:endParaRPr>
          </a:p>
        </p:txBody>
      </p:sp>
      <p:sp>
        <p:nvSpPr>
          <p:cNvPr id="9" name="Rectangle: Rounded Corners 8">
            <a:extLst>
              <a:ext uri="{FF2B5EF4-FFF2-40B4-BE49-F238E27FC236}">
                <a16:creationId xmlns:a16="http://schemas.microsoft.com/office/drawing/2014/main" id="{51B1D9AC-4770-E477-30DC-169AD49C3E54}"/>
              </a:ext>
            </a:extLst>
          </p:cNvPr>
          <p:cNvSpPr/>
          <p:nvPr/>
        </p:nvSpPr>
        <p:spPr bwMode="auto">
          <a:xfrm>
            <a:off x="609600" y="2806700"/>
            <a:ext cx="5391150" cy="3098800"/>
          </a:xfrm>
          <a:prstGeom prst="roundRect">
            <a:avLst>
              <a:gd name="adj" fmla="val 5738"/>
            </a:avLst>
          </a:prstGeom>
          <a:solidFill>
            <a:srgbClr val="F2F5F3"/>
          </a:solidFill>
          <a:ln w="8890">
            <a:solidFill>
              <a:srgbClr val="D8E3DB"/>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chemeClr val="bg1"/>
              </a:solidFill>
              <a:ea typeface="Segoe UI" pitchFamily="34" charset="0"/>
              <a:cs typeface="Segoe UI" pitchFamily="34" charset="0"/>
            </a:endParaRPr>
          </a:p>
        </p:txBody>
      </p:sp>
      <p:sp>
        <p:nvSpPr>
          <p:cNvPr id="10" name="Rectangle 9">
            <a:extLst>
              <a:ext uri="{FF2B5EF4-FFF2-40B4-BE49-F238E27FC236}">
                <a16:creationId xmlns:a16="http://schemas.microsoft.com/office/drawing/2014/main" id="{EE0805AB-8AF9-1471-E5A6-77B820155AC9}"/>
              </a:ext>
            </a:extLst>
          </p:cNvPr>
          <p:cNvSpPr/>
          <p:nvPr/>
        </p:nvSpPr>
        <p:spPr bwMode="auto">
          <a:xfrm>
            <a:off x="850900" y="3060700"/>
            <a:ext cx="381000" cy="50800"/>
          </a:xfrm>
          <a:prstGeom prst="rect">
            <a:avLst/>
          </a:prstGeom>
          <a:solidFill>
            <a:srgbClr val="08872B"/>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chemeClr val="bg1"/>
              </a:solidFill>
              <a:ea typeface="Segoe UI" pitchFamily="34" charset="0"/>
              <a:cs typeface="Segoe UI" pitchFamily="34" charset="0"/>
            </a:endParaRPr>
          </a:p>
        </p:txBody>
      </p:sp>
      <p:sp>
        <p:nvSpPr>
          <p:cNvPr id="11" name="Text 5-44">
            <a:extLst>
              <a:ext uri="{FF2B5EF4-FFF2-40B4-BE49-F238E27FC236}">
                <a16:creationId xmlns:a16="http://schemas.microsoft.com/office/drawing/2014/main" id="{262387C1-4806-42CF-B29D-34024AC77EDA}"/>
              </a:ext>
            </a:extLst>
          </p:cNvPr>
          <p:cNvSpPr txBox="1"/>
          <p:nvPr/>
        </p:nvSpPr>
        <p:spPr>
          <a:xfrm>
            <a:off x="850900" y="3403600"/>
            <a:ext cx="4908550" cy="800100"/>
          </a:xfrm>
          <a:prstGeom prst="rect">
            <a:avLst/>
          </a:prstGeom>
          <a:noFill/>
        </p:spPr>
        <p:txBody>
          <a:bodyPr vert="horz" wrap="square" lIns="0" tIns="0" rIns="76200" bIns="0" rtlCol="0" anchor="t">
            <a:noAutofit/>
          </a:bodyPr>
          <a:lstStyle/>
          <a:p>
            <a:pPr>
              <a:lnSpc>
                <a:spcPct val="108000"/>
              </a:lnSpc>
            </a:pPr>
            <a:r>
              <a:rPr lang="en-US" sz="2400" b="1">
                <a:solidFill>
                  <a:srgbClr val="101411"/>
                </a:solidFill>
                <a:latin typeface="Mona Sans" panose="020B0604020202020204" charset="0"/>
              </a:rPr>
              <a:t>Without a shared history</a:t>
            </a:r>
            <a:endParaRPr lang="en-US" sz="2400" b="1" dirty="0" err="1">
              <a:solidFill>
                <a:srgbClr val="101411"/>
              </a:solidFill>
              <a:latin typeface="Mona Sans" panose="020B0604020202020204" charset="0"/>
            </a:endParaRPr>
          </a:p>
        </p:txBody>
      </p:sp>
      <p:sp>
        <p:nvSpPr>
          <p:cNvPr id="12" name="Text 5-45">
            <a:extLst>
              <a:ext uri="{FF2B5EF4-FFF2-40B4-BE49-F238E27FC236}">
                <a16:creationId xmlns:a16="http://schemas.microsoft.com/office/drawing/2014/main" id="{2750CE1B-7E35-07FC-C957-63F1574FDDD8}"/>
              </a:ext>
            </a:extLst>
          </p:cNvPr>
          <p:cNvSpPr txBox="1"/>
          <p:nvPr/>
        </p:nvSpPr>
        <p:spPr>
          <a:xfrm>
            <a:off x="850900" y="4279900"/>
            <a:ext cx="4908550" cy="1460500"/>
          </a:xfrm>
          <a:prstGeom prst="rect">
            <a:avLst/>
          </a:prstGeom>
          <a:noFill/>
        </p:spPr>
        <p:txBody>
          <a:bodyPr vert="horz" wrap="square" lIns="0" tIns="0" rIns="76200" bIns="0" rtlCol="0" anchor="t">
            <a:noAutofit/>
          </a:bodyPr>
          <a:lstStyle/>
          <a:p>
            <a:pPr>
              <a:lnSpc>
                <a:spcPct val="108000"/>
              </a:lnSpc>
            </a:pPr>
            <a:r>
              <a:rPr lang="en-US" sz="1800">
                <a:solidFill>
                  <a:srgbClr val="57605A"/>
                </a:solidFill>
                <a:latin typeface="Mona Sans" panose="020B0604020202020204" charset="0"/>
              </a:rPr>
              <a:t>project-final</a:t>
            </a:r>
          </a:p>
          <a:p>
            <a:pPr>
              <a:lnSpc>
                <a:spcPct val="108000"/>
              </a:lnSpc>
            </a:pPr>
            <a:r>
              <a:rPr lang="en-US" sz="1800">
                <a:solidFill>
                  <a:srgbClr val="57605A"/>
                </a:solidFill>
                <a:latin typeface="Mona Sans" panose="020B0604020202020204" charset="0"/>
              </a:rPr>
              <a:t>project-final-new</a:t>
            </a:r>
          </a:p>
          <a:p>
            <a:pPr>
              <a:lnSpc>
                <a:spcPct val="108000"/>
              </a:lnSpc>
            </a:pPr>
            <a:r>
              <a:rPr lang="en-US" sz="1800">
                <a:solidFill>
                  <a:srgbClr val="57605A"/>
                </a:solidFill>
                <a:latin typeface="Mona Sans" panose="020B0604020202020204" charset="0"/>
              </a:rPr>
              <a:t>project-really-final</a:t>
            </a:r>
          </a:p>
          <a:p>
            <a:pPr>
              <a:lnSpc>
                <a:spcPct val="108000"/>
              </a:lnSpc>
            </a:pPr>
            <a:r>
              <a:rPr lang="en-US" sz="1800">
                <a:solidFill>
                  <a:srgbClr val="57605A"/>
                </a:solidFill>
                <a:latin typeface="Mona Sans" panose="020B0604020202020204" charset="0"/>
              </a:rPr>
              <a:t>Which change fixed the bug?</a:t>
            </a:r>
            <a:endParaRPr lang="en-US" sz="1800" dirty="0" err="1">
              <a:solidFill>
                <a:srgbClr val="57605A"/>
              </a:solidFill>
              <a:latin typeface="Mona Sans" panose="020B0604020202020204" charset="0"/>
            </a:endParaRPr>
          </a:p>
        </p:txBody>
      </p:sp>
      <p:sp>
        <p:nvSpPr>
          <p:cNvPr id="13" name="Rectangle: Rounded Corners 12">
            <a:extLst>
              <a:ext uri="{FF2B5EF4-FFF2-40B4-BE49-F238E27FC236}">
                <a16:creationId xmlns:a16="http://schemas.microsoft.com/office/drawing/2014/main" id="{E64B8A8F-75CA-5AF8-6E75-45E5A673E1E1}"/>
              </a:ext>
            </a:extLst>
          </p:cNvPr>
          <p:cNvSpPr/>
          <p:nvPr/>
        </p:nvSpPr>
        <p:spPr bwMode="auto">
          <a:xfrm>
            <a:off x="6191250" y="2806700"/>
            <a:ext cx="5391150" cy="3098800"/>
          </a:xfrm>
          <a:prstGeom prst="roundRect">
            <a:avLst>
              <a:gd name="adj" fmla="val 5738"/>
            </a:avLst>
          </a:prstGeom>
          <a:solidFill>
            <a:srgbClr val="EAFBF0"/>
          </a:solidFill>
          <a:ln w="8890">
            <a:solidFill>
              <a:srgbClr val="D8E3DB"/>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chemeClr val="bg1"/>
              </a:solidFill>
              <a:ea typeface="Segoe UI" pitchFamily="34" charset="0"/>
              <a:cs typeface="Segoe UI" pitchFamily="34" charset="0"/>
            </a:endParaRPr>
          </a:p>
        </p:txBody>
      </p:sp>
      <p:sp>
        <p:nvSpPr>
          <p:cNvPr id="14" name="Rectangle 13">
            <a:extLst>
              <a:ext uri="{FF2B5EF4-FFF2-40B4-BE49-F238E27FC236}">
                <a16:creationId xmlns:a16="http://schemas.microsoft.com/office/drawing/2014/main" id="{E4970CD7-4B4B-D8FD-49FB-1B1C410766B7}"/>
              </a:ext>
            </a:extLst>
          </p:cNvPr>
          <p:cNvSpPr/>
          <p:nvPr/>
        </p:nvSpPr>
        <p:spPr bwMode="auto">
          <a:xfrm>
            <a:off x="6432550" y="3060700"/>
            <a:ext cx="381000" cy="50800"/>
          </a:xfrm>
          <a:prstGeom prst="rect">
            <a:avLst/>
          </a:prstGeom>
          <a:solidFill>
            <a:srgbClr val="8534F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chemeClr val="bg1"/>
              </a:solidFill>
              <a:ea typeface="Segoe UI" pitchFamily="34" charset="0"/>
              <a:cs typeface="Segoe UI" pitchFamily="34" charset="0"/>
            </a:endParaRPr>
          </a:p>
        </p:txBody>
      </p:sp>
      <p:sp>
        <p:nvSpPr>
          <p:cNvPr id="15" name="Text 5-46">
            <a:extLst>
              <a:ext uri="{FF2B5EF4-FFF2-40B4-BE49-F238E27FC236}">
                <a16:creationId xmlns:a16="http://schemas.microsoft.com/office/drawing/2014/main" id="{0136E15E-0EB9-1E6E-52CD-DD6834AABFB3}"/>
              </a:ext>
            </a:extLst>
          </p:cNvPr>
          <p:cNvSpPr txBox="1"/>
          <p:nvPr/>
        </p:nvSpPr>
        <p:spPr>
          <a:xfrm>
            <a:off x="6432550" y="3403600"/>
            <a:ext cx="4908550" cy="800100"/>
          </a:xfrm>
          <a:prstGeom prst="rect">
            <a:avLst/>
          </a:prstGeom>
          <a:noFill/>
        </p:spPr>
        <p:txBody>
          <a:bodyPr vert="horz" wrap="square" lIns="0" tIns="0" rIns="76200" bIns="0" rtlCol="0" anchor="t">
            <a:noAutofit/>
          </a:bodyPr>
          <a:lstStyle/>
          <a:p>
            <a:pPr>
              <a:lnSpc>
                <a:spcPct val="108000"/>
              </a:lnSpc>
            </a:pPr>
            <a:r>
              <a:rPr lang="en-US" sz="2400" b="1">
                <a:solidFill>
                  <a:srgbClr val="101411"/>
                </a:solidFill>
                <a:latin typeface="Mona Sans" panose="020B0604020202020204" charset="0"/>
              </a:rPr>
              <a:t>With version control</a:t>
            </a:r>
            <a:endParaRPr lang="en-US" sz="2400" b="1" dirty="0" err="1">
              <a:solidFill>
                <a:srgbClr val="101411"/>
              </a:solidFill>
              <a:latin typeface="Mona Sans" panose="020B0604020202020204" charset="0"/>
            </a:endParaRPr>
          </a:p>
        </p:txBody>
      </p:sp>
      <p:sp>
        <p:nvSpPr>
          <p:cNvPr id="16" name="Text 5-47">
            <a:extLst>
              <a:ext uri="{FF2B5EF4-FFF2-40B4-BE49-F238E27FC236}">
                <a16:creationId xmlns:a16="http://schemas.microsoft.com/office/drawing/2014/main" id="{34515FB2-6CD7-4527-7B92-F8933E62DE13}"/>
              </a:ext>
            </a:extLst>
          </p:cNvPr>
          <p:cNvSpPr txBox="1"/>
          <p:nvPr/>
        </p:nvSpPr>
        <p:spPr>
          <a:xfrm>
            <a:off x="6432550" y="4279900"/>
            <a:ext cx="4908550" cy="1460500"/>
          </a:xfrm>
          <a:prstGeom prst="rect">
            <a:avLst/>
          </a:prstGeom>
          <a:noFill/>
        </p:spPr>
        <p:txBody>
          <a:bodyPr vert="horz" wrap="square" lIns="0" tIns="0" rIns="76200" bIns="0" rtlCol="0" anchor="t">
            <a:noAutofit/>
          </a:bodyPr>
          <a:lstStyle/>
          <a:p>
            <a:pPr>
              <a:lnSpc>
                <a:spcPct val="108000"/>
              </a:lnSpc>
            </a:pPr>
            <a:r>
              <a:rPr lang="en-US" sz="1800">
                <a:solidFill>
                  <a:srgbClr val="57605A"/>
                </a:solidFill>
                <a:latin typeface="Mona Sans" panose="020B0604020202020204" charset="0"/>
              </a:rPr>
              <a:t>Named checkpoints</a:t>
            </a:r>
          </a:p>
          <a:p>
            <a:pPr>
              <a:lnSpc>
                <a:spcPct val="108000"/>
              </a:lnSpc>
            </a:pPr>
            <a:r>
              <a:rPr lang="en-US" sz="1800">
                <a:solidFill>
                  <a:srgbClr val="57605A"/>
                </a:solidFill>
                <a:latin typeface="Mona Sans" panose="020B0604020202020204" charset="0"/>
              </a:rPr>
              <a:t>Reviewable differences</a:t>
            </a:r>
          </a:p>
          <a:p>
            <a:pPr>
              <a:lnSpc>
                <a:spcPct val="108000"/>
              </a:lnSpc>
            </a:pPr>
            <a:r>
              <a:rPr lang="en-US" sz="1800">
                <a:solidFill>
                  <a:srgbClr val="57605A"/>
                </a:solidFill>
                <a:latin typeface="Mona Sans" panose="020B0604020202020204" charset="0"/>
              </a:rPr>
              <a:t>Parallel lines of work</a:t>
            </a:r>
          </a:p>
          <a:p>
            <a:pPr>
              <a:lnSpc>
                <a:spcPct val="108000"/>
              </a:lnSpc>
            </a:pPr>
            <a:r>
              <a:rPr lang="en-US" sz="1800">
                <a:solidFill>
                  <a:srgbClr val="57605A"/>
                </a:solidFill>
                <a:latin typeface="Mona Sans" panose="020B0604020202020204" charset="0"/>
              </a:rPr>
              <a:t>A traceable project history</a:t>
            </a:r>
            <a:endParaRPr lang="en-US" sz="1800" dirty="0" err="1">
              <a:solidFill>
                <a:srgbClr val="57605A"/>
              </a:solidFill>
              <a:latin typeface="Mona Sans" panose="020B0604020202020204" charset="0"/>
            </a:endParaRPr>
          </a:p>
        </p:txBody>
      </p:sp>
    </p:spTree>
    <p:extLst>
      <p:ext uri="{BB962C8B-B14F-4D97-AF65-F5344CB8AC3E}">
        <p14:creationId xmlns:p14="http://schemas.microsoft.com/office/powerpoint/2010/main" val="2477477104"/>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Text 6-48">
            <a:extLst>
              <a:ext uri="{FF2B5EF4-FFF2-40B4-BE49-F238E27FC236}">
                <a16:creationId xmlns:a16="http://schemas.microsoft.com/office/drawing/2014/main" id="{DDB5F4B1-DBE5-AA84-F896-1B0AB69ACAA0}"/>
              </a:ext>
            </a:extLst>
          </p:cNvPr>
          <p:cNvSpPr txBox="1"/>
          <p:nvPr/>
        </p:nvSpPr>
        <p:spPr>
          <a:xfrm>
            <a:off x="609600" y="381000"/>
            <a:ext cx="8229600" cy="304800"/>
          </a:xfrm>
          <a:prstGeom prst="rect">
            <a:avLst/>
          </a:prstGeom>
          <a:noFill/>
        </p:spPr>
        <p:txBody>
          <a:bodyPr vert="horz" wrap="square" lIns="0" tIns="0" rIns="76200" bIns="0" rtlCol="0" anchor="t">
            <a:noAutofit/>
          </a:bodyPr>
          <a:lstStyle/>
          <a:p>
            <a:pPr>
              <a:lnSpc>
                <a:spcPct val="108000"/>
              </a:lnSpc>
            </a:pPr>
            <a:r>
              <a:rPr lang="en-US" sz="1100" b="1">
                <a:solidFill>
                  <a:srgbClr val="08872B"/>
                </a:solidFill>
                <a:latin typeface="Mona Sans" panose="020B0604020202020204" charset="0"/>
              </a:rPr>
              <a:t>Tool, platform and assistant</a:t>
            </a:r>
            <a:endParaRPr lang="en-US" sz="1100" b="1" dirty="0" err="1">
              <a:solidFill>
                <a:srgbClr val="08872B"/>
              </a:solidFill>
              <a:latin typeface="Mona Sans" panose="020B0604020202020204" charset="0"/>
            </a:endParaRPr>
          </a:p>
        </p:txBody>
      </p:sp>
      <p:pic>
        <p:nvPicPr>
          <p:cNvPr id="4" name="Picture 3" descr="Unmodified GitHub Copilot product lockup">
            <a:extLst>
              <a:ext uri="{FF2B5EF4-FFF2-40B4-BE49-F238E27FC236}">
                <a16:creationId xmlns:a16="http://schemas.microsoft.com/office/drawing/2014/main" id="{8202A730-CEF0-BE3B-27FE-5E858152045A}"/>
              </a:ext>
            </a:extLst>
          </p:cNvPr>
          <p:cNvPicPr>
            <a:picLocks/>
          </p:cNvPicPr>
          <p:nvPr/>
        </p:nvPicPr>
        <p:blipFill>
          <a:blip r:embed="rId3"/>
          <a:stretch>
            <a:fillRect/>
          </a:stretch>
        </p:blipFill>
        <p:spPr>
          <a:xfrm>
            <a:off x="9537700" y="362859"/>
            <a:ext cx="2044700" cy="264882"/>
          </a:xfrm>
          <a:prstGeom prst="rect">
            <a:avLst/>
          </a:prstGeom>
        </p:spPr>
      </p:pic>
      <p:sp>
        <p:nvSpPr>
          <p:cNvPr id="5" name="Text 6-49">
            <a:extLst>
              <a:ext uri="{FF2B5EF4-FFF2-40B4-BE49-F238E27FC236}">
                <a16:creationId xmlns:a16="http://schemas.microsoft.com/office/drawing/2014/main" id="{0E070825-1D4D-D50D-6F66-470B3A866305}"/>
              </a:ext>
            </a:extLst>
          </p:cNvPr>
          <p:cNvSpPr txBox="1"/>
          <p:nvPr/>
        </p:nvSpPr>
        <p:spPr>
          <a:xfrm>
            <a:off x="609600" y="1066800"/>
            <a:ext cx="10972800" cy="1422400"/>
          </a:xfrm>
          <a:prstGeom prst="rect">
            <a:avLst/>
          </a:prstGeom>
          <a:noFill/>
        </p:spPr>
        <p:txBody>
          <a:bodyPr vert="horz" wrap="square" lIns="0" tIns="0" rIns="0" bIns="0" rtlCol="0" anchor="t">
            <a:noAutofit/>
          </a:bodyPr>
          <a:lstStyle/>
          <a:p>
            <a:pPr>
              <a:lnSpc>
                <a:spcPct val="108000"/>
              </a:lnSpc>
            </a:pPr>
            <a:r>
              <a:rPr lang="en-US" sz="4200" b="1">
                <a:solidFill>
                  <a:srgbClr val="101411"/>
                </a:solidFill>
                <a:latin typeface="Mona Sans Display" panose="020B0604020202020204" charset="0"/>
              </a:rPr>
              <a:t>Git is not GitHub</a:t>
            </a:r>
            <a:endParaRPr lang="en-US" sz="4200" b="1" dirty="0" err="1">
              <a:solidFill>
                <a:srgbClr val="101411"/>
              </a:solidFill>
              <a:latin typeface="Mona Sans Display" panose="020B0604020202020204" charset="0"/>
            </a:endParaRPr>
          </a:p>
        </p:txBody>
      </p:sp>
      <p:cxnSp>
        <p:nvCxnSpPr>
          <p:cNvPr id="6" name="Straight Connector 5">
            <a:extLst>
              <a:ext uri="{FF2B5EF4-FFF2-40B4-BE49-F238E27FC236}">
                <a16:creationId xmlns:a16="http://schemas.microsoft.com/office/drawing/2014/main" id="{C4F92AB9-FAE0-B9D2-5CF0-0109B8A1B9AD}"/>
              </a:ext>
            </a:extLst>
          </p:cNvPr>
          <p:cNvCxnSpPr/>
          <p:nvPr/>
        </p:nvCxnSpPr>
        <p:spPr>
          <a:xfrm>
            <a:off x="609600" y="6324600"/>
            <a:ext cx="10972800" cy="0"/>
          </a:xfrm>
          <a:prstGeom prst="line">
            <a:avLst/>
          </a:prstGeom>
          <a:ln w="8890">
            <a:solidFill>
              <a:srgbClr val="D8E3DB"/>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7" name="Text 6-50">
            <a:extLst>
              <a:ext uri="{FF2B5EF4-FFF2-40B4-BE49-F238E27FC236}">
                <a16:creationId xmlns:a16="http://schemas.microsoft.com/office/drawing/2014/main" id="{3AD7D888-ADCC-3AC9-4330-6DCDE838F860}"/>
              </a:ext>
            </a:extLst>
          </p:cNvPr>
          <p:cNvSpPr txBox="1"/>
          <p:nvPr/>
        </p:nvSpPr>
        <p:spPr>
          <a:xfrm>
            <a:off x="609600" y="6477000"/>
            <a:ext cx="8255000" cy="190500"/>
          </a:xfrm>
          <a:prstGeom prst="rect">
            <a:avLst/>
          </a:prstGeom>
          <a:noFill/>
        </p:spPr>
        <p:txBody>
          <a:bodyPr vert="horz" wrap="square" lIns="0" tIns="0" rIns="76200" bIns="0" rtlCol="0" anchor="t">
            <a:noAutofit/>
          </a:bodyPr>
          <a:lstStyle/>
          <a:p>
            <a:pPr>
              <a:lnSpc>
                <a:spcPct val="108000"/>
              </a:lnSpc>
            </a:pPr>
            <a:r>
              <a:rPr lang="en-US" sz="850">
                <a:solidFill>
                  <a:srgbClr val="57605A"/>
                </a:solidFill>
                <a:latin typeface="Mona Sans" panose="020B0604020202020204" charset="0"/>
              </a:rPr>
              <a:t>Dev Days | Dhaka · Zaynul Abedin Miah</a:t>
            </a:r>
            <a:endParaRPr lang="en-US" sz="850" dirty="0" err="1">
              <a:solidFill>
                <a:srgbClr val="57605A"/>
              </a:solidFill>
              <a:latin typeface="Mona Sans" panose="020B0604020202020204" charset="0"/>
            </a:endParaRPr>
          </a:p>
        </p:txBody>
      </p:sp>
      <p:sp>
        <p:nvSpPr>
          <p:cNvPr id="8" name="Text 6-51">
            <a:extLst>
              <a:ext uri="{FF2B5EF4-FFF2-40B4-BE49-F238E27FC236}">
                <a16:creationId xmlns:a16="http://schemas.microsoft.com/office/drawing/2014/main" id="{4C715F71-3D78-50CB-FCB5-B825948936ED}"/>
              </a:ext>
            </a:extLst>
          </p:cNvPr>
          <p:cNvSpPr txBox="1"/>
          <p:nvPr/>
        </p:nvSpPr>
        <p:spPr>
          <a:xfrm>
            <a:off x="10223500" y="6477000"/>
            <a:ext cx="1358900" cy="190500"/>
          </a:xfrm>
          <a:prstGeom prst="rect">
            <a:avLst/>
          </a:prstGeom>
          <a:noFill/>
        </p:spPr>
        <p:txBody>
          <a:bodyPr vert="horz" wrap="square" lIns="0" tIns="0" rIns="40767" bIns="0" rtlCol="0" anchor="t">
            <a:noAutofit/>
          </a:bodyPr>
          <a:lstStyle/>
          <a:p>
            <a:pPr algn="r">
              <a:lnSpc>
                <a:spcPct val="108000"/>
              </a:lnSpc>
            </a:pPr>
            <a:r>
              <a:rPr lang="en-US" sz="900">
                <a:solidFill>
                  <a:srgbClr val="57605A"/>
                </a:solidFill>
                <a:latin typeface="Mona Sans" panose="020B0604020202020204" charset="0"/>
              </a:rPr>
              <a:t>06 / 20</a:t>
            </a:r>
            <a:endParaRPr lang="en-US" sz="900" dirty="0" err="1">
              <a:solidFill>
                <a:srgbClr val="57605A"/>
              </a:solidFill>
              <a:latin typeface="Mona Sans" panose="020B0604020202020204" charset="0"/>
            </a:endParaRPr>
          </a:p>
        </p:txBody>
      </p:sp>
      <p:sp>
        <p:nvSpPr>
          <p:cNvPr id="9" name="Rectangle: Rounded Corners 8">
            <a:extLst>
              <a:ext uri="{FF2B5EF4-FFF2-40B4-BE49-F238E27FC236}">
                <a16:creationId xmlns:a16="http://schemas.microsoft.com/office/drawing/2014/main" id="{4523CCFE-6901-105E-CEFB-E5FCEF83AD22}"/>
              </a:ext>
            </a:extLst>
          </p:cNvPr>
          <p:cNvSpPr/>
          <p:nvPr/>
        </p:nvSpPr>
        <p:spPr bwMode="auto">
          <a:xfrm>
            <a:off x="609600" y="2819400"/>
            <a:ext cx="3530600" cy="2819400"/>
          </a:xfrm>
          <a:prstGeom prst="roundRect">
            <a:avLst>
              <a:gd name="adj" fmla="val 6306"/>
            </a:avLst>
          </a:prstGeom>
          <a:solidFill>
            <a:srgbClr val="F2F5F3"/>
          </a:solidFill>
          <a:ln w="8890">
            <a:solidFill>
              <a:srgbClr val="D8E3DB"/>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chemeClr val="bg1"/>
              </a:solidFill>
              <a:ea typeface="Segoe UI" pitchFamily="34" charset="0"/>
              <a:cs typeface="Segoe UI" pitchFamily="34" charset="0"/>
            </a:endParaRPr>
          </a:p>
        </p:txBody>
      </p:sp>
      <p:sp>
        <p:nvSpPr>
          <p:cNvPr id="10" name="Rectangle 9">
            <a:extLst>
              <a:ext uri="{FF2B5EF4-FFF2-40B4-BE49-F238E27FC236}">
                <a16:creationId xmlns:a16="http://schemas.microsoft.com/office/drawing/2014/main" id="{980DD457-D055-7515-2155-961FA2541E50}"/>
              </a:ext>
            </a:extLst>
          </p:cNvPr>
          <p:cNvSpPr/>
          <p:nvPr/>
        </p:nvSpPr>
        <p:spPr bwMode="auto">
          <a:xfrm>
            <a:off x="850900" y="3073400"/>
            <a:ext cx="381000" cy="50800"/>
          </a:xfrm>
          <a:prstGeom prst="rect">
            <a:avLst/>
          </a:prstGeom>
          <a:solidFill>
            <a:srgbClr val="08872B"/>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chemeClr val="bg1"/>
              </a:solidFill>
              <a:ea typeface="Segoe UI" pitchFamily="34" charset="0"/>
              <a:cs typeface="Segoe UI" pitchFamily="34" charset="0"/>
            </a:endParaRPr>
          </a:p>
        </p:txBody>
      </p:sp>
      <p:sp>
        <p:nvSpPr>
          <p:cNvPr id="11" name="Text 6-52">
            <a:extLst>
              <a:ext uri="{FF2B5EF4-FFF2-40B4-BE49-F238E27FC236}">
                <a16:creationId xmlns:a16="http://schemas.microsoft.com/office/drawing/2014/main" id="{76FC1374-C323-6ABC-F2CA-29F648B6C085}"/>
              </a:ext>
            </a:extLst>
          </p:cNvPr>
          <p:cNvSpPr txBox="1"/>
          <p:nvPr/>
        </p:nvSpPr>
        <p:spPr>
          <a:xfrm>
            <a:off x="850900" y="3416300"/>
            <a:ext cx="3048000" cy="800100"/>
          </a:xfrm>
          <a:prstGeom prst="rect">
            <a:avLst/>
          </a:prstGeom>
          <a:noFill/>
        </p:spPr>
        <p:txBody>
          <a:bodyPr vert="horz" wrap="square" lIns="0" tIns="0" rIns="76200" bIns="0" rtlCol="0" anchor="t">
            <a:noAutofit/>
          </a:bodyPr>
          <a:lstStyle/>
          <a:p>
            <a:pPr>
              <a:lnSpc>
                <a:spcPct val="108000"/>
              </a:lnSpc>
            </a:pPr>
            <a:r>
              <a:rPr lang="en-US" sz="2400" b="1">
                <a:solidFill>
                  <a:srgbClr val="101411"/>
                </a:solidFill>
                <a:latin typeface="Mona Sans" panose="020B0604020202020204" charset="0"/>
              </a:rPr>
              <a:t>Git</a:t>
            </a:r>
            <a:endParaRPr lang="en-US" sz="2400" b="1" dirty="0" err="1">
              <a:solidFill>
                <a:srgbClr val="101411"/>
              </a:solidFill>
              <a:latin typeface="Mona Sans" panose="020B0604020202020204" charset="0"/>
            </a:endParaRPr>
          </a:p>
        </p:txBody>
      </p:sp>
      <p:sp>
        <p:nvSpPr>
          <p:cNvPr id="12" name="Text 6-53">
            <a:extLst>
              <a:ext uri="{FF2B5EF4-FFF2-40B4-BE49-F238E27FC236}">
                <a16:creationId xmlns:a16="http://schemas.microsoft.com/office/drawing/2014/main" id="{76A5F196-7C02-505E-9EBC-8F0D56AC6FCF}"/>
              </a:ext>
            </a:extLst>
          </p:cNvPr>
          <p:cNvSpPr txBox="1"/>
          <p:nvPr/>
        </p:nvSpPr>
        <p:spPr>
          <a:xfrm>
            <a:off x="850900" y="4292600"/>
            <a:ext cx="3048000" cy="1181100"/>
          </a:xfrm>
          <a:prstGeom prst="rect">
            <a:avLst/>
          </a:prstGeom>
          <a:noFill/>
        </p:spPr>
        <p:txBody>
          <a:bodyPr vert="horz" wrap="square" lIns="0" tIns="0" rIns="76200" bIns="0" rtlCol="0" anchor="t">
            <a:noAutofit/>
          </a:bodyPr>
          <a:lstStyle/>
          <a:p>
            <a:pPr>
              <a:lnSpc>
                <a:spcPct val="108000"/>
              </a:lnSpc>
            </a:pPr>
            <a:r>
              <a:rPr lang="en-US" sz="1800">
                <a:solidFill>
                  <a:srgbClr val="57605A"/>
                </a:solidFill>
                <a:latin typeface="Mona Sans" panose="020B0604020202020204" charset="0"/>
              </a:rPr>
              <a:t>Version-control software. Records local history; works offline.</a:t>
            </a:r>
            <a:endParaRPr lang="en-US" sz="1800" dirty="0" err="1">
              <a:solidFill>
                <a:srgbClr val="57605A"/>
              </a:solidFill>
              <a:latin typeface="Mona Sans" panose="020B0604020202020204" charset="0"/>
            </a:endParaRPr>
          </a:p>
        </p:txBody>
      </p:sp>
      <p:sp>
        <p:nvSpPr>
          <p:cNvPr id="13" name="Rectangle: Rounded Corners 12">
            <a:extLst>
              <a:ext uri="{FF2B5EF4-FFF2-40B4-BE49-F238E27FC236}">
                <a16:creationId xmlns:a16="http://schemas.microsoft.com/office/drawing/2014/main" id="{622EB198-283B-60B2-7207-B5925A682097}"/>
              </a:ext>
            </a:extLst>
          </p:cNvPr>
          <p:cNvSpPr/>
          <p:nvPr/>
        </p:nvSpPr>
        <p:spPr bwMode="auto">
          <a:xfrm>
            <a:off x="4330700" y="2819400"/>
            <a:ext cx="3530600" cy="2819400"/>
          </a:xfrm>
          <a:prstGeom prst="roundRect">
            <a:avLst>
              <a:gd name="adj" fmla="val 6306"/>
            </a:avLst>
          </a:prstGeom>
          <a:solidFill>
            <a:srgbClr val="F2F5F3"/>
          </a:solidFill>
          <a:ln w="8890">
            <a:solidFill>
              <a:srgbClr val="D8E3DB"/>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chemeClr val="bg1"/>
              </a:solidFill>
              <a:ea typeface="Segoe UI" pitchFamily="34" charset="0"/>
              <a:cs typeface="Segoe UI" pitchFamily="34" charset="0"/>
            </a:endParaRPr>
          </a:p>
        </p:txBody>
      </p:sp>
      <p:sp>
        <p:nvSpPr>
          <p:cNvPr id="14" name="Rectangle 13">
            <a:extLst>
              <a:ext uri="{FF2B5EF4-FFF2-40B4-BE49-F238E27FC236}">
                <a16:creationId xmlns:a16="http://schemas.microsoft.com/office/drawing/2014/main" id="{DA758777-5E59-01A9-D5C6-8D7D882E3277}"/>
              </a:ext>
            </a:extLst>
          </p:cNvPr>
          <p:cNvSpPr/>
          <p:nvPr/>
        </p:nvSpPr>
        <p:spPr bwMode="auto">
          <a:xfrm>
            <a:off x="4572000" y="3073400"/>
            <a:ext cx="381000" cy="50800"/>
          </a:xfrm>
          <a:prstGeom prst="rect">
            <a:avLst/>
          </a:prstGeom>
          <a:solidFill>
            <a:srgbClr val="08872B"/>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chemeClr val="bg1"/>
              </a:solidFill>
              <a:ea typeface="Segoe UI" pitchFamily="34" charset="0"/>
              <a:cs typeface="Segoe UI" pitchFamily="34" charset="0"/>
            </a:endParaRPr>
          </a:p>
        </p:txBody>
      </p:sp>
      <p:sp>
        <p:nvSpPr>
          <p:cNvPr id="15" name="Text 6-54">
            <a:extLst>
              <a:ext uri="{FF2B5EF4-FFF2-40B4-BE49-F238E27FC236}">
                <a16:creationId xmlns:a16="http://schemas.microsoft.com/office/drawing/2014/main" id="{7B9FD041-CF7F-7939-EBD2-FE41B353B0DE}"/>
              </a:ext>
            </a:extLst>
          </p:cNvPr>
          <p:cNvSpPr txBox="1"/>
          <p:nvPr/>
        </p:nvSpPr>
        <p:spPr>
          <a:xfrm>
            <a:off x="4572000" y="3416300"/>
            <a:ext cx="3048000" cy="800100"/>
          </a:xfrm>
          <a:prstGeom prst="rect">
            <a:avLst/>
          </a:prstGeom>
          <a:noFill/>
        </p:spPr>
        <p:txBody>
          <a:bodyPr vert="horz" wrap="square" lIns="0" tIns="0" rIns="76200" bIns="0" rtlCol="0" anchor="t">
            <a:noAutofit/>
          </a:bodyPr>
          <a:lstStyle/>
          <a:p>
            <a:pPr>
              <a:lnSpc>
                <a:spcPct val="108000"/>
              </a:lnSpc>
            </a:pPr>
            <a:r>
              <a:rPr lang="en-US" sz="2400" b="1">
                <a:solidFill>
                  <a:srgbClr val="101411"/>
                </a:solidFill>
                <a:latin typeface="Mona Sans" panose="020B0604020202020204" charset="0"/>
              </a:rPr>
              <a:t>GitHub</a:t>
            </a:r>
            <a:endParaRPr lang="en-US" sz="2400" b="1" dirty="0" err="1">
              <a:solidFill>
                <a:srgbClr val="101411"/>
              </a:solidFill>
              <a:latin typeface="Mona Sans" panose="020B0604020202020204" charset="0"/>
            </a:endParaRPr>
          </a:p>
        </p:txBody>
      </p:sp>
      <p:sp>
        <p:nvSpPr>
          <p:cNvPr id="16" name="Text 6-55">
            <a:extLst>
              <a:ext uri="{FF2B5EF4-FFF2-40B4-BE49-F238E27FC236}">
                <a16:creationId xmlns:a16="http://schemas.microsoft.com/office/drawing/2014/main" id="{22A5F3BC-E8E7-021F-FEA0-3B9F410CE640}"/>
              </a:ext>
            </a:extLst>
          </p:cNvPr>
          <p:cNvSpPr txBox="1"/>
          <p:nvPr/>
        </p:nvSpPr>
        <p:spPr>
          <a:xfrm>
            <a:off x="4572000" y="4292600"/>
            <a:ext cx="3048000" cy="1181100"/>
          </a:xfrm>
          <a:prstGeom prst="rect">
            <a:avLst/>
          </a:prstGeom>
          <a:noFill/>
        </p:spPr>
        <p:txBody>
          <a:bodyPr vert="horz" wrap="square" lIns="0" tIns="0" rIns="76200" bIns="0" rtlCol="0" anchor="t">
            <a:noAutofit/>
          </a:bodyPr>
          <a:lstStyle/>
          <a:p>
            <a:pPr>
              <a:lnSpc>
                <a:spcPct val="108000"/>
              </a:lnSpc>
            </a:pPr>
            <a:r>
              <a:rPr lang="en-US" sz="1800">
                <a:solidFill>
                  <a:srgbClr val="57605A"/>
                </a:solidFill>
                <a:latin typeface="Mona Sans" panose="020B0604020202020204" charset="0"/>
              </a:rPr>
              <a:t>Hosts repositories and adds issues, pull requests and collaboration.</a:t>
            </a:r>
            <a:endParaRPr lang="en-US" sz="1800" dirty="0" err="1">
              <a:solidFill>
                <a:srgbClr val="57605A"/>
              </a:solidFill>
              <a:latin typeface="Mona Sans" panose="020B0604020202020204" charset="0"/>
            </a:endParaRPr>
          </a:p>
        </p:txBody>
      </p:sp>
      <p:sp>
        <p:nvSpPr>
          <p:cNvPr id="17" name="Rectangle: Rounded Corners 16">
            <a:extLst>
              <a:ext uri="{FF2B5EF4-FFF2-40B4-BE49-F238E27FC236}">
                <a16:creationId xmlns:a16="http://schemas.microsoft.com/office/drawing/2014/main" id="{E50072C4-3090-4410-3FA2-B31D9B990506}"/>
              </a:ext>
            </a:extLst>
          </p:cNvPr>
          <p:cNvSpPr/>
          <p:nvPr/>
        </p:nvSpPr>
        <p:spPr bwMode="auto">
          <a:xfrm>
            <a:off x="8051800" y="2819400"/>
            <a:ext cx="3530600" cy="2819400"/>
          </a:xfrm>
          <a:prstGeom prst="roundRect">
            <a:avLst>
              <a:gd name="adj" fmla="val 6306"/>
            </a:avLst>
          </a:prstGeom>
          <a:solidFill>
            <a:srgbClr val="EAFBF0"/>
          </a:solidFill>
          <a:ln w="8890">
            <a:solidFill>
              <a:srgbClr val="D8E3DB"/>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chemeClr val="bg1"/>
              </a:solidFill>
              <a:ea typeface="Segoe UI" pitchFamily="34" charset="0"/>
              <a:cs typeface="Segoe UI" pitchFamily="34" charset="0"/>
            </a:endParaRPr>
          </a:p>
        </p:txBody>
      </p:sp>
      <p:sp>
        <p:nvSpPr>
          <p:cNvPr id="18" name="Rectangle 17">
            <a:extLst>
              <a:ext uri="{FF2B5EF4-FFF2-40B4-BE49-F238E27FC236}">
                <a16:creationId xmlns:a16="http://schemas.microsoft.com/office/drawing/2014/main" id="{A25E7CE2-B64A-FD19-BED0-4C35D98674BE}"/>
              </a:ext>
            </a:extLst>
          </p:cNvPr>
          <p:cNvSpPr/>
          <p:nvPr/>
        </p:nvSpPr>
        <p:spPr bwMode="auto">
          <a:xfrm>
            <a:off x="8293100" y="3073400"/>
            <a:ext cx="381000" cy="50800"/>
          </a:xfrm>
          <a:prstGeom prst="rect">
            <a:avLst/>
          </a:prstGeom>
          <a:solidFill>
            <a:srgbClr val="8534F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chemeClr val="bg1"/>
              </a:solidFill>
              <a:ea typeface="Segoe UI" pitchFamily="34" charset="0"/>
              <a:cs typeface="Segoe UI" pitchFamily="34" charset="0"/>
            </a:endParaRPr>
          </a:p>
        </p:txBody>
      </p:sp>
      <p:sp>
        <p:nvSpPr>
          <p:cNvPr id="19" name="Text 6-56">
            <a:extLst>
              <a:ext uri="{FF2B5EF4-FFF2-40B4-BE49-F238E27FC236}">
                <a16:creationId xmlns:a16="http://schemas.microsoft.com/office/drawing/2014/main" id="{68FD6753-4D60-C7B9-3404-248036DD289A}"/>
              </a:ext>
            </a:extLst>
          </p:cNvPr>
          <p:cNvSpPr txBox="1"/>
          <p:nvPr/>
        </p:nvSpPr>
        <p:spPr>
          <a:xfrm>
            <a:off x="8293100" y="3416300"/>
            <a:ext cx="3048000" cy="800100"/>
          </a:xfrm>
          <a:prstGeom prst="rect">
            <a:avLst/>
          </a:prstGeom>
          <a:noFill/>
        </p:spPr>
        <p:txBody>
          <a:bodyPr vert="horz" wrap="square" lIns="0" tIns="0" rIns="76200" bIns="0" rtlCol="0" anchor="t">
            <a:noAutofit/>
          </a:bodyPr>
          <a:lstStyle/>
          <a:p>
            <a:pPr>
              <a:lnSpc>
                <a:spcPct val="108000"/>
              </a:lnSpc>
            </a:pPr>
            <a:r>
              <a:rPr lang="en-US" sz="2400" b="1">
                <a:solidFill>
                  <a:srgbClr val="101411"/>
                </a:solidFill>
                <a:latin typeface="Mona Sans" panose="020B0604020202020204" charset="0"/>
              </a:rPr>
              <a:t>GitHub Copilot</a:t>
            </a:r>
            <a:endParaRPr lang="en-US" sz="2400" b="1" dirty="0" err="1">
              <a:solidFill>
                <a:srgbClr val="101411"/>
              </a:solidFill>
              <a:latin typeface="Mona Sans" panose="020B0604020202020204" charset="0"/>
            </a:endParaRPr>
          </a:p>
        </p:txBody>
      </p:sp>
      <p:sp>
        <p:nvSpPr>
          <p:cNvPr id="20" name="Text 6-57">
            <a:extLst>
              <a:ext uri="{FF2B5EF4-FFF2-40B4-BE49-F238E27FC236}">
                <a16:creationId xmlns:a16="http://schemas.microsoft.com/office/drawing/2014/main" id="{41503372-4CE1-08A4-C8A8-FA007D3A09F0}"/>
              </a:ext>
            </a:extLst>
          </p:cNvPr>
          <p:cNvSpPr txBox="1"/>
          <p:nvPr/>
        </p:nvSpPr>
        <p:spPr>
          <a:xfrm>
            <a:off x="8293100" y="4292600"/>
            <a:ext cx="3048000" cy="1181100"/>
          </a:xfrm>
          <a:prstGeom prst="rect">
            <a:avLst/>
          </a:prstGeom>
          <a:noFill/>
        </p:spPr>
        <p:txBody>
          <a:bodyPr vert="horz" wrap="square" lIns="0" tIns="0" rIns="76200" bIns="0" rtlCol="0" anchor="t">
            <a:noAutofit/>
          </a:bodyPr>
          <a:lstStyle/>
          <a:p>
            <a:pPr>
              <a:lnSpc>
                <a:spcPct val="108000"/>
              </a:lnSpc>
            </a:pPr>
            <a:r>
              <a:rPr lang="en-US" sz="1800">
                <a:solidFill>
                  <a:srgbClr val="57605A"/>
                </a:solidFill>
                <a:latin typeface="Mona Sans" panose="020B0604020202020204" charset="0"/>
              </a:rPr>
              <a:t>AI assistance in the workflow. Suggestions and actions still need review.</a:t>
            </a:r>
            <a:endParaRPr lang="en-US" sz="1800" dirty="0" err="1">
              <a:solidFill>
                <a:srgbClr val="57605A"/>
              </a:solidFill>
              <a:latin typeface="Mona Sans" panose="020B0604020202020204" charset="0"/>
            </a:endParaRPr>
          </a:p>
        </p:txBody>
      </p:sp>
    </p:spTree>
    <p:extLst>
      <p:ext uri="{BB962C8B-B14F-4D97-AF65-F5344CB8AC3E}">
        <p14:creationId xmlns:p14="http://schemas.microsoft.com/office/powerpoint/2010/main" val="2037973635"/>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Text 7-58">
            <a:extLst>
              <a:ext uri="{FF2B5EF4-FFF2-40B4-BE49-F238E27FC236}">
                <a16:creationId xmlns:a16="http://schemas.microsoft.com/office/drawing/2014/main" id="{CCED81A9-B065-F9BF-671D-F0439296E2B6}"/>
              </a:ext>
            </a:extLst>
          </p:cNvPr>
          <p:cNvSpPr txBox="1"/>
          <p:nvPr/>
        </p:nvSpPr>
        <p:spPr>
          <a:xfrm>
            <a:off x="609600" y="381000"/>
            <a:ext cx="8229600" cy="304800"/>
          </a:xfrm>
          <a:prstGeom prst="rect">
            <a:avLst/>
          </a:prstGeom>
          <a:noFill/>
        </p:spPr>
        <p:txBody>
          <a:bodyPr vert="horz" wrap="square" lIns="0" tIns="0" rIns="76200" bIns="0" rtlCol="0" anchor="t">
            <a:noAutofit/>
          </a:bodyPr>
          <a:lstStyle/>
          <a:p>
            <a:pPr>
              <a:lnSpc>
                <a:spcPct val="108000"/>
              </a:lnSpc>
            </a:pPr>
            <a:r>
              <a:rPr lang="en-US" sz="1100" b="1">
                <a:solidFill>
                  <a:srgbClr val="08872B"/>
                </a:solidFill>
                <a:latin typeface="Mona Sans" panose="020B0604020202020204" charset="0"/>
              </a:rPr>
              <a:t>Three places to understand</a:t>
            </a:r>
            <a:endParaRPr lang="en-US" sz="1100" b="1" dirty="0" err="1">
              <a:solidFill>
                <a:srgbClr val="08872B"/>
              </a:solidFill>
              <a:latin typeface="Mona Sans" panose="020B0604020202020204" charset="0"/>
            </a:endParaRPr>
          </a:p>
        </p:txBody>
      </p:sp>
      <p:pic>
        <p:nvPicPr>
          <p:cNvPr id="4" name="Picture 3" descr="Unmodified GitHub Copilot product lockup">
            <a:extLst>
              <a:ext uri="{FF2B5EF4-FFF2-40B4-BE49-F238E27FC236}">
                <a16:creationId xmlns:a16="http://schemas.microsoft.com/office/drawing/2014/main" id="{2EC9E261-C718-E857-A1EF-A4A91BE68D68}"/>
              </a:ext>
            </a:extLst>
          </p:cNvPr>
          <p:cNvPicPr>
            <a:picLocks/>
          </p:cNvPicPr>
          <p:nvPr/>
        </p:nvPicPr>
        <p:blipFill>
          <a:blip r:embed="rId3"/>
          <a:stretch>
            <a:fillRect/>
          </a:stretch>
        </p:blipFill>
        <p:spPr>
          <a:xfrm>
            <a:off x="9537700" y="362859"/>
            <a:ext cx="2044700" cy="264882"/>
          </a:xfrm>
          <a:prstGeom prst="rect">
            <a:avLst/>
          </a:prstGeom>
        </p:spPr>
      </p:pic>
      <p:sp>
        <p:nvSpPr>
          <p:cNvPr id="5" name="Text 7-59">
            <a:extLst>
              <a:ext uri="{FF2B5EF4-FFF2-40B4-BE49-F238E27FC236}">
                <a16:creationId xmlns:a16="http://schemas.microsoft.com/office/drawing/2014/main" id="{9770E70B-12BC-C1F7-DD72-E6AF391FD95D}"/>
              </a:ext>
            </a:extLst>
          </p:cNvPr>
          <p:cNvSpPr txBox="1"/>
          <p:nvPr/>
        </p:nvSpPr>
        <p:spPr>
          <a:xfrm>
            <a:off x="609600" y="1066800"/>
            <a:ext cx="10972800" cy="1422400"/>
          </a:xfrm>
          <a:prstGeom prst="rect">
            <a:avLst/>
          </a:prstGeom>
          <a:noFill/>
        </p:spPr>
        <p:txBody>
          <a:bodyPr vert="horz" wrap="square" lIns="0" tIns="0" rIns="0" bIns="0" rtlCol="0" anchor="t">
            <a:noAutofit/>
          </a:bodyPr>
          <a:lstStyle/>
          <a:p>
            <a:pPr>
              <a:lnSpc>
                <a:spcPct val="108000"/>
              </a:lnSpc>
            </a:pPr>
            <a:r>
              <a:rPr lang="en-US" sz="4200" b="1">
                <a:solidFill>
                  <a:srgbClr val="101411"/>
                </a:solidFill>
                <a:latin typeface="Mona Sans Display" panose="020B0604020202020204" charset="0"/>
              </a:rPr>
              <a:t>Save ≠ stage ≠ commit</a:t>
            </a:r>
            <a:endParaRPr lang="en-US" sz="4200" b="1" dirty="0" err="1">
              <a:solidFill>
                <a:srgbClr val="101411"/>
              </a:solidFill>
              <a:latin typeface="Mona Sans Display" panose="020B0604020202020204" charset="0"/>
            </a:endParaRPr>
          </a:p>
        </p:txBody>
      </p:sp>
      <p:cxnSp>
        <p:nvCxnSpPr>
          <p:cNvPr id="6" name="Straight Connector 5">
            <a:extLst>
              <a:ext uri="{FF2B5EF4-FFF2-40B4-BE49-F238E27FC236}">
                <a16:creationId xmlns:a16="http://schemas.microsoft.com/office/drawing/2014/main" id="{7286C91D-8788-53EF-8AAE-E6D6F1976E9B}"/>
              </a:ext>
            </a:extLst>
          </p:cNvPr>
          <p:cNvCxnSpPr/>
          <p:nvPr/>
        </p:nvCxnSpPr>
        <p:spPr>
          <a:xfrm>
            <a:off x="609600" y="6324600"/>
            <a:ext cx="10972800" cy="0"/>
          </a:xfrm>
          <a:prstGeom prst="line">
            <a:avLst/>
          </a:prstGeom>
          <a:ln w="8890">
            <a:solidFill>
              <a:srgbClr val="D8E3DB"/>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7" name="Text 7-60">
            <a:extLst>
              <a:ext uri="{FF2B5EF4-FFF2-40B4-BE49-F238E27FC236}">
                <a16:creationId xmlns:a16="http://schemas.microsoft.com/office/drawing/2014/main" id="{AD71FB6A-58AD-EDE4-BB9C-3EAEC508609E}"/>
              </a:ext>
            </a:extLst>
          </p:cNvPr>
          <p:cNvSpPr txBox="1"/>
          <p:nvPr/>
        </p:nvSpPr>
        <p:spPr>
          <a:xfrm>
            <a:off x="609600" y="6477000"/>
            <a:ext cx="8255000" cy="190500"/>
          </a:xfrm>
          <a:prstGeom prst="rect">
            <a:avLst/>
          </a:prstGeom>
          <a:noFill/>
        </p:spPr>
        <p:txBody>
          <a:bodyPr vert="horz" wrap="square" lIns="0" tIns="0" rIns="76200" bIns="0" rtlCol="0" anchor="t">
            <a:noAutofit/>
          </a:bodyPr>
          <a:lstStyle/>
          <a:p>
            <a:pPr>
              <a:lnSpc>
                <a:spcPct val="108000"/>
              </a:lnSpc>
            </a:pPr>
            <a:r>
              <a:rPr lang="en-US" sz="850">
                <a:solidFill>
                  <a:srgbClr val="57605A"/>
                </a:solidFill>
                <a:latin typeface="Mona Sans" panose="020B0604020202020204" charset="0"/>
              </a:rPr>
              <a:t>Dev Days | Dhaka · Zaynul Abedin Miah</a:t>
            </a:r>
            <a:endParaRPr lang="en-US" sz="850" dirty="0" err="1">
              <a:solidFill>
                <a:srgbClr val="57605A"/>
              </a:solidFill>
              <a:latin typeface="Mona Sans" panose="020B0604020202020204" charset="0"/>
            </a:endParaRPr>
          </a:p>
        </p:txBody>
      </p:sp>
      <p:sp>
        <p:nvSpPr>
          <p:cNvPr id="8" name="Text 7-61">
            <a:extLst>
              <a:ext uri="{FF2B5EF4-FFF2-40B4-BE49-F238E27FC236}">
                <a16:creationId xmlns:a16="http://schemas.microsoft.com/office/drawing/2014/main" id="{29E27835-36AA-0287-6B50-A0466C02463A}"/>
              </a:ext>
            </a:extLst>
          </p:cNvPr>
          <p:cNvSpPr txBox="1"/>
          <p:nvPr/>
        </p:nvSpPr>
        <p:spPr>
          <a:xfrm>
            <a:off x="10223500" y="6477000"/>
            <a:ext cx="1358900" cy="190500"/>
          </a:xfrm>
          <a:prstGeom prst="rect">
            <a:avLst/>
          </a:prstGeom>
          <a:noFill/>
        </p:spPr>
        <p:txBody>
          <a:bodyPr vert="horz" wrap="square" lIns="0" tIns="0" rIns="40767" bIns="0" rtlCol="0" anchor="t">
            <a:noAutofit/>
          </a:bodyPr>
          <a:lstStyle/>
          <a:p>
            <a:pPr algn="r">
              <a:lnSpc>
                <a:spcPct val="108000"/>
              </a:lnSpc>
            </a:pPr>
            <a:r>
              <a:rPr lang="en-US" sz="900">
                <a:solidFill>
                  <a:srgbClr val="57605A"/>
                </a:solidFill>
                <a:latin typeface="Mona Sans" panose="020B0604020202020204" charset="0"/>
              </a:rPr>
              <a:t>07 / 20</a:t>
            </a:r>
            <a:endParaRPr lang="en-US" sz="900" dirty="0" err="1">
              <a:solidFill>
                <a:srgbClr val="57605A"/>
              </a:solidFill>
              <a:latin typeface="Mona Sans" panose="020B0604020202020204" charset="0"/>
            </a:endParaRPr>
          </a:p>
        </p:txBody>
      </p:sp>
      <p:sp>
        <p:nvSpPr>
          <p:cNvPr id="9" name="Rectangle: Rounded Corners 8">
            <a:extLst>
              <a:ext uri="{FF2B5EF4-FFF2-40B4-BE49-F238E27FC236}">
                <a16:creationId xmlns:a16="http://schemas.microsoft.com/office/drawing/2014/main" id="{A0B048FD-7B14-13E4-86C2-453B4066CFB2}"/>
              </a:ext>
            </a:extLst>
          </p:cNvPr>
          <p:cNvSpPr/>
          <p:nvPr/>
        </p:nvSpPr>
        <p:spPr bwMode="auto">
          <a:xfrm>
            <a:off x="609600" y="2946400"/>
            <a:ext cx="3420533" cy="2324100"/>
          </a:xfrm>
          <a:prstGeom prst="roundRect">
            <a:avLst>
              <a:gd name="adj" fmla="val 7650"/>
            </a:avLst>
          </a:prstGeom>
          <a:solidFill>
            <a:srgbClr val="F2F5F3"/>
          </a:solidFill>
          <a:ln w="8890">
            <a:solidFill>
              <a:srgbClr val="D8E3DB"/>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chemeClr val="bg1"/>
              </a:solidFill>
              <a:ea typeface="Segoe UI" pitchFamily="34" charset="0"/>
              <a:cs typeface="Segoe UI" pitchFamily="34" charset="0"/>
            </a:endParaRPr>
          </a:p>
        </p:txBody>
      </p:sp>
      <p:sp>
        <p:nvSpPr>
          <p:cNvPr id="10" name="Text 7-62">
            <a:extLst>
              <a:ext uri="{FF2B5EF4-FFF2-40B4-BE49-F238E27FC236}">
                <a16:creationId xmlns:a16="http://schemas.microsoft.com/office/drawing/2014/main" id="{4FDCF8A9-775D-D549-9A72-BE3BB4CF654A}"/>
              </a:ext>
            </a:extLst>
          </p:cNvPr>
          <p:cNvSpPr txBox="1"/>
          <p:nvPr/>
        </p:nvSpPr>
        <p:spPr>
          <a:xfrm>
            <a:off x="825500" y="3200400"/>
            <a:ext cx="2988733" cy="622300"/>
          </a:xfrm>
          <a:prstGeom prst="rect">
            <a:avLst/>
          </a:prstGeom>
          <a:noFill/>
        </p:spPr>
        <p:txBody>
          <a:bodyPr vert="horz" wrap="square" lIns="0" tIns="0" rIns="76200" bIns="0" rtlCol="0" anchor="t">
            <a:noAutofit/>
          </a:bodyPr>
          <a:lstStyle/>
          <a:p>
            <a:pPr>
              <a:lnSpc>
                <a:spcPct val="108000"/>
              </a:lnSpc>
            </a:pPr>
            <a:r>
              <a:rPr lang="en-US" sz="2200" b="1">
                <a:solidFill>
                  <a:srgbClr val="101411"/>
                </a:solidFill>
                <a:latin typeface="Mona Sans" panose="020B0604020202020204" charset="0"/>
              </a:rPr>
              <a:t>Working files</a:t>
            </a:r>
            <a:endParaRPr lang="en-US" sz="2200" b="1" dirty="0" err="1">
              <a:solidFill>
                <a:srgbClr val="101411"/>
              </a:solidFill>
              <a:latin typeface="Mona Sans" panose="020B0604020202020204" charset="0"/>
            </a:endParaRPr>
          </a:p>
        </p:txBody>
      </p:sp>
      <p:sp>
        <p:nvSpPr>
          <p:cNvPr id="11" name="Text 7-63">
            <a:extLst>
              <a:ext uri="{FF2B5EF4-FFF2-40B4-BE49-F238E27FC236}">
                <a16:creationId xmlns:a16="http://schemas.microsoft.com/office/drawing/2014/main" id="{564C3427-6442-A7C8-5588-857E3B0A0184}"/>
              </a:ext>
            </a:extLst>
          </p:cNvPr>
          <p:cNvSpPr txBox="1"/>
          <p:nvPr/>
        </p:nvSpPr>
        <p:spPr>
          <a:xfrm>
            <a:off x="825500" y="4051300"/>
            <a:ext cx="2988733" cy="1028700"/>
          </a:xfrm>
          <a:prstGeom prst="rect">
            <a:avLst/>
          </a:prstGeom>
          <a:noFill/>
        </p:spPr>
        <p:txBody>
          <a:bodyPr vert="horz" wrap="square" lIns="0" tIns="0" rIns="76200" bIns="0" rtlCol="0" anchor="t">
            <a:noAutofit/>
          </a:bodyPr>
          <a:lstStyle/>
          <a:p>
            <a:pPr>
              <a:lnSpc>
                <a:spcPct val="108000"/>
              </a:lnSpc>
            </a:pPr>
            <a:r>
              <a:rPr lang="en-US" sz="1700">
                <a:solidFill>
                  <a:srgbClr val="57605A"/>
                </a:solidFill>
                <a:latin typeface="Mona Sans" panose="020B0604020202020204" charset="0"/>
              </a:rPr>
              <a:t>Edit and save in your editor.</a:t>
            </a:r>
            <a:endParaRPr lang="en-US" sz="1700" dirty="0" err="1">
              <a:solidFill>
                <a:srgbClr val="57605A"/>
              </a:solidFill>
              <a:latin typeface="Mona Sans" panose="020B0604020202020204" charset="0"/>
            </a:endParaRPr>
          </a:p>
        </p:txBody>
      </p:sp>
      <p:sp>
        <p:nvSpPr>
          <p:cNvPr id="12" name="Text 7-64">
            <a:extLst>
              <a:ext uri="{FF2B5EF4-FFF2-40B4-BE49-F238E27FC236}">
                <a16:creationId xmlns:a16="http://schemas.microsoft.com/office/drawing/2014/main" id="{DC924870-87E1-5E68-7F05-14642DF4326D}"/>
              </a:ext>
            </a:extLst>
          </p:cNvPr>
          <p:cNvSpPr txBox="1"/>
          <p:nvPr/>
        </p:nvSpPr>
        <p:spPr>
          <a:xfrm>
            <a:off x="4068233" y="3822700"/>
            <a:ext cx="279400" cy="368300"/>
          </a:xfrm>
          <a:prstGeom prst="rect">
            <a:avLst/>
          </a:prstGeom>
          <a:noFill/>
        </p:spPr>
        <p:txBody>
          <a:bodyPr vert="horz" wrap="square" lIns="0" tIns="0" rIns="8382" bIns="0" rtlCol="0" anchor="t">
            <a:noAutofit/>
          </a:bodyPr>
          <a:lstStyle/>
          <a:p>
            <a:pPr algn="ctr">
              <a:lnSpc>
                <a:spcPct val="108000"/>
              </a:lnSpc>
            </a:pPr>
            <a:r>
              <a:rPr lang="en-US" sz="1700">
                <a:solidFill>
                  <a:srgbClr val="08872B"/>
                </a:solidFill>
                <a:latin typeface="Mona Sans" panose="020B0604020202020204" charset="0"/>
              </a:rPr>
              <a:t>→</a:t>
            </a:r>
            <a:endParaRPr lang="en-US" sz="1700" dirty="0" err="1">
              <a:solidFill>
                <a:srgbClr val="08872B"/>
              </a:solidFill>
              <a:latin typeface="Mona Sans" panose="020B0604020202020204" charset="0"/>
            </a:endParaRPr>
          </a:p>
        </p:txBody>
      </p:sp>
      <p:sp>
        <p:nvSpPr>
          <p:cNvPr id="13" name="Rectangle: Rounded Corners 12">
            <a:extLst>
              <a:ext uri="{FF2B5EF4-FFF2-40B4-BE49-F238E27FC236}">
                <a16:creationId xmlns:a16="http://schemas.microsoft.com/office/drawing/2014/main" id="{69C731EA-0B72-40E7-9E69-F99BA3E00E4D}"/>
              </a:ext>
            </a:extLst>
          </p:cNvPr>
          <p:cNvSpPr/>
          <p:nvPr/>
        </p:nvSpPr>
        <p:spPr bwMode="auto">
          <a:xfrm>
            <a:off x="4385733" y="2946400"/>
            <a:ext cx="3420534" cy="2324100"/>
          </a:xfrm>
          <a:prstGeom prst="roundRect">
            <a:avLst>
              <a:gd name="adj" fmla="val 7650"/>
            </a:avLst>
          </a:prstGeom>
          <a:solidFill>
            <a:srgbClr val="F2F5F3"/>
          </a:solidFill>
          <a:ln w="8890">
            <a:solidFill>
              <a:srgbClr val="D8E3DB"/>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chemeClr val="bg1"/>
              </a:solidFill>
              <a:ea typeface="Segoe UI" pitchFamily="34" charset="0"/>
              <a:cs typeface="Segoe UI" pitchFamily="34" charset="0"/>
            </a:endParaRPr>
          </a:p>
        </p:txBody>
      </p:sp>
      <p:sp>
        <p:nvSpPr>
          <p:cNvPr id="14" name="Text 7-65">
            <a:extLst>
              <a:ext uri="{FF2B5EF4-FFF2-40B4-BE49-F238E27FC236}">
                <a16:creationId xmlns:a16="http://schemas.microsoft.com/office/drawing/2014/main" id="{EE6B4BDB-02A9-8F76-07A5-F49F011BF973}"/>
              </a:ext>
            </a:extLst>
          </p:cNvPr>
          <p:cNvSpPr txBox="1"/>
          <p:nvPr/>
        </p:nvSpPr>
        <p:spPr>
          <a:xfrm>
            <a:off x="4601633" y="3200400"/>
            <a:ext cx="2988733" cy="622300"/>
          </a:xfrm>
          <a:prstGeom prst="rect">
            <a:avLst/>
          </a:prstGeom>
          <a:noFill/>
        </p:spPr>
        <p:txBody>
          <a:bodyPr vert="horz" wrap="square" lIns="0" tIns="0" rIns="76200" bIns="0" rtlCol="0" anchor="t">
            <a:noAutofit/>
          </a:bodyPr>
          <a:lstStyle/>
          <a:p>
            <a:pPr>
              <a:lnSpc>
                <a:spcPct val="108000"/>
              </a:lnSpc>
            </a:pPr>
            <a:r>
              <a:rPr lang="en-US" sz="2200" b="1">
                <a:solidFill>
                  <a:srgbClr val="101411"/>
                </a:solidFill>
                <a:latin typeface="Mona Sans" panose="020B0604020202020204" charset="0"/>
              </a:rPr>
              <a:t>Staging area</a:t>
            </a:r>
            <a:endParaRPr lang="en-US" sz="2200" b="1" dirty="0" err="1">
              <a:solidFill>
                <a:srgbClr val="101411"/>
              </a:solidFill>
              <a:latin typeface="Mona Sans" panose="020B0604020202020204" charset="0"/>
            </a:endParaRPr>
          </a:p>
        </p:txBody>
      </p:sp>
      <p:sp>
        <p:nvSpPr>
          <p:cNvPr id="15" name="Text 7-66">
            <a:extLst>
              <a:ext uri="{FF2B5EF4-FFF2-40B4-BE49-F238E27FC236}">
                <a16:creationId xmlns:a16="http://schemas.microsoft.com/office/drawing/2014/main" id="{009D8BE4-4C5F-FD2B-4575-258E7FFCB8B1}"/>
              </a:ext>
            </a:extLst>
          </p:cNvPr>
          <p:cNvSpPr txBox="1"/>
          <p:nvPr/>
        </p:nvSpPr>
        <p:spPr>
          <a:xfrm>
            <a:off x="4601633" y="4051300"/>
            <a:ext cx="2988733" cy="1028700"/>
          </a:xfrm>
          <a:prstGeom prst="rect">
            <a:avLst/>
          </a:prstGeom>
          <a:noFill/>
        </p:spPr>
        <p:txBody>
          <a:bodyPr vert="horz" wrap="square" lIns="0" tIns="0" rIns="76200" bIns="0" rtlCol="0" anchor="t">
            <a:noAutofit/>
          </a:bodyPr>
          <a:lstStyle/>
          <a:p>
            <a:pPr>
              <a:lnSpc>
                <a:spcPct val="108000"/>
              </a:lnSpc>
            </a:pPr>
            <a:r>
              <a:rPr lang="en-US" sz="1700">
                <a:solidFill>
                  <a:srgbClr val="57605A"/>
                </a:solidFill>
                <a:latin typeface="Mona Sans" panose="020B0604020202020204" charset="0"/>
              </a:rPr>
              <a:t>Choose the exact change to record.</a:t>
            </a:r>
            <a:endParaRPr lang="en-US" sz="1700" dirty="0" err="1">
              <a:solidFill>
                <a:srgbClr val="57605A"/>
              </a:solidFill>
              <a:latin typeface="Mona Sans" panose="020B0604020202020204" charset="0"/>
            </a:endParaRPr>
          </a:p>
        </p:txBody>
      </p:sp>
      <p:sp>
        <p:nvSpPr>
          <p:cNvPr id="16" name="Text 7-67">
            <a:extLst>
              <a:ext uri="{FF2B5EF4-FFF2-40B4-BE49-F238E27FC236}">
                <a16:creationId xmlns:a16="http://schemas.microsoft.com/office/drawing/2014/main" id="{C6C4E1FA-3FA2-3F8C-D62F-A13D9F9B66E6}"/>
              </a:ext>
            </a:extLst>
          </p:cNvPr>
          <p:cNvSpPr txBox="1"/>
          <p:nvPr/>
        </p:nvSpPr>
        <p:spPr>
          <a:xfrm>
            <a:off x="7844367" y="3822700"/>
            <a:ext cx="279400" cy="368300"/>
          </a:xfrm>
          <a:prstGeom prst="rect">
            <a:avLst/>
          </a:prstGeom>
          <a:noFill/>
        </p:spPr>
        <p:txBody>
          <a:bodyPr vert="horz" wrap="square" lIns="0" tIns="0" rIns="8382" bIns="0" rtlCol="0" anchor="t">
            <a:noAutofit/>
          </a:bodyPr>
          <a:lstStyle/>
          <a:p>
            <a:pPr algn="ctr">
              <a:lnSpc>
                <a:spcPct val="108000"/>
              </a:lnSpc>
            </a:pPr>
            <a:r>
              <a:rPr lang="en-US" sz="1700">
                <a:solidFill>
                  <a:srgbClr val="08872B"/>
                </a:solidFill>
                <a:latin typeface="Mona Sans" panose="020B0604020202020204" charset="0"/>
              </a:rPr>
              <a:t>→</a:t>
            </a:r>
            <a:endParaRPr lang="en-US" sz="1700" dirty="0" err="1">
              <a:solidFill>
                <a:srgbClr val="08872B"/>
              </a:solidFill>
              <a:latin typeface="Mona Sans" panose="020B0604020202020204" charset="0"/>
            </a:endParaRPr>
          </a:p>
        </p:txBody>
      </p:sp>
      <p:sp>
        <p:nvSpPr>
          <p:cNvPr id="17" name="Rectangle: Rounded Corners 16">
            <a:extLst>
              <a:ext uri="{FF2B5EF4-FFF2-40B4-BE49-F238E27FC236}">
                <a16:creationId xmlns:a16="http://schemas.microsoft.com/office/drawing/2014/main" id="{28E0EF0D-6265-8958-FA09-E0DB40F3065D}"/>
              </a:ext>
            </a:extLst>
          </p:cNvPr>
          <p:cNvSpPr/>
          <p:nvPr/>
        </p:nvSpPr>
        <p:spPr bwMode="auto">
          <a:xfrm>
            <a:off x="8161867" y="2946400"/>
            <a:ext cx="3420533" cy="2324100"/>
          </a:xfrm>
          <a:prstGeom prst="roundRect">
            <a:avLst>
              <a:gd name="adj" fmla="val 7650"/>
            </a:avLst>
          </a:prstGeom>
          <a:solidFill>
            <a:srgbClr val="EAFBF0"/>
          </a:solidFill>
          <a:ln w="8890">
            <a:solidFill>
              <a:srgbClr val="D8E3DB"/>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chemeClr val="bg1"/>
              </a:solidFill>
              <a:ea typeface="Segoe UI" pitchFamily="34" charset="0"/>
              <a:cs typeface="Segoe UI" pitchFamily="34" charset="0"/>
            </a:endParaRPr>
          </a:p>
        </p:txBody>
      </p:sp>
      <p:sp>
        <p:nvSpPr>
          <p:cNvPr id="18" name="Text 7-68">
            <a:extLst>
              <a:ext uri="{FF2B5EF4-FFF2-40B4-BE49-F238E27FC236}">
                <a16:creationId xmlns:a16="http://schemas.microsoft.com/office/drawing/2014/main" id="{4269F33D-5EEE-038B-0B45-00116046C9C6}"/>
              </a:ext>
            </a:extLst>
          </p:cNvPr>
          <p:cNvSpPr txBox="1"/>
          <p:nvPr/>
        </p:nvSpPr>
        <p:spPr>
          <a:xfrm>
            <a:off x="8377767" y="3200400"/>
            <a:ext cx="2988733" cy="622300"/>
          </a:xfrm>
          <a:prstGeom prst="rect">
            <a:avLst/>
          </a:prstGeom>
          <a:noFill/>
        </p:spPr>
        <p:txBody>
          <a:bodyPr vert="horz" wrap="square" lIns="0" tIns="0" rIns="76200" bIns="0" rtlCol="0" anchor="t">
            <a:noAutofit/>
          </a:bodyPr>
          <a:lstStyle/>
          <a:p>
            <a:pPr>
              <a:lnSpc>
                <a:spcPct val="108000"/>
              </a:lnSpc>
            </a:pPr>
            <a:r>
              <a:rPr lang="en-US" sz="2200" b="1">
                <a:solidFill>
                  <a:srgbClr val="101411"/>
                </a:solidFill>
                <a:latin typeface="Mona Sans" panose="020B0604020202020204" charset="0"/>
              </a:rPr>
              <a:t>Commit history</a:t>
            </a:r>
            <a:endParaRPr lang="en-US" sz="2200" b="1" dirty="0" err="1">
              <a:solidFill>
                <a:srgbClr val="101411"/>
              </a:solidFill>
              <a:latin typeface="Mona Sans" panose="020B0604020202020204" charset="0"/>
            </a:endParaRPr>
          </a:p>
        </p:txBody>
      </p:sp>
      <p:sp>
        <p:nvSpPr>
          <p:cNvPr id="19" name="Text 7-69">
            <a:extLst>
              <a:ext uri="{FF2B5EF4-FFF2-40B4-BE49-F238E27FC236}">
                <a16:creationId xmlns:a16="http://schemas.microsoft.com/office/drawing/2014/main" id="{BA26A46A-DB51-5A64-8241-57D652365721}"/>
              </a:ext>
            </a:extLst>
          </p:cNvPr>
          <p:cNvSpPr txBox="1"/>
          <p:nvPr/>
        </p:nvSpPr>
        <p:spPr>
          <a:xfrm>
            <a:off x="8377767" y="4051300"/>
            <a:ext cx="2988733" cy="1028700"/>
          </a:xfrm>
          <a:prstGeom prst="rect">
            <a:avLst/>
          </a:prstGeom>
          <a:noFill/>
        </p:spPr>
        <p:txBody>
          <a:bodyPr vert="horz" wrap="square" lIns="0" tIns="0" rIns="76200" bIns="0" rtlCol="0" anchor="t">
            <a:noAutofit/>
          </a:bodyPr>
          <a:lstStyle/>
          <a:p>
            <a:pPr>
              <a:lnSpc>
                <a:spcPct val="108000"/>
              </a:lnSpc>
            </a:pPr>
            <a:r>
              <a:rPr lang="en-US" sz="1700">
                <a:solidFill>
                  <a:srgbClr val="57605A"/>
                </a:solidFill>
                <a:latin typeface="Mona Sans" panose="020B0604020202020204" charset="0"/>
              </a:rPr>
              <a:t>Record a checkpoint with a message.</a:t>
            </a:r>
            <a:endParaRPr lang="en-US" sz="1700" dirty="0" err="1">
              <a:solidFill>
                <a:srgbClr val="57605A"/>
              </a:solidFill>
              <a:latin typeface="Mona Sans" panose="020B0604020202020204" charset="0"/>
            </a:endParaRPr>
          </a:p>
        </p:txBody>
      </p:sp>
      <p:sp>
        <p:nvSpPr>
          <p:cNvPr id="20" name="Text 7-70">
            <a:extLst>
              <a:ext uri="{FF2B5EF4-FFF2-40B4-BE49-F238E27FC236}">
                <a16:creationId xmlns:a16="http://schemas.microsoft.com/office/drawing/2014/main" id="{8D487D54-038C-8EC6-6546-BF1A32EF1E48}"/>
              </a:ext>
            </a:extLst>
          </p:cNvPr>
          <p:cNvSpPr txBox="1"/>
          <p:nvPr/>
        </p:nvSpPr>
        <p:spPr>
          <a:xfrm>
            <a:off x="609600" y="6032500"/>
            <a:ext cx="10972800" cy="241300"/>
          </a:xfrm>
          <a:prstGeom prst="rect">
            <a:avLst/>
          </a:prstGeom>
          <a:noFill/>
        </p:spPr>
        <p:txBody>
          <a:bodyPr vert="horz" wrap="square" lIns="0" tIns="0" rIns="76200" bIns="0" rtlCol="0" anchor="t">
            <a:noAutofit/>
          </a:bodyPr>
          <a:lstStyle/>
          <a:p>
            <a:pPr>
              <a:lnSpc>
                <a:spcPct val="108000"/>
              </a:lnSpc>
            </a:pPr>
            <a:r>
              <a:rPr lang="en-US" sz="1000">
                <a:solidFill>
                  <a:srgbClr val="57605A"/>
                </a:solidFill>
                <a:latin typeface="Mona Sans" panose="020B0604020202020204" charset="0"/>
              </a:rPr>
              <a:t>git diff: working files ↔ staging    |    git diff --staged: staging ↔ HEAD</a:t>
            </a:r>
            <a:endParaRPr lang="en-US" sz="1000" dirty="0" err="1">
              <a:solidFill>
                <a:srgbClr val="57605A"/>
              </a:solidFill>
              <a:latin typeface="Mona Sans" panose="020B0604020202020204" charset="0"/>
            </a:endParaRPr>
          </a:p>
        </p:txBody>
      </p:sp>
    </p:spTree>
    <p:extLst>
      <p:ext uri="{BB962C8B-B14F-4D97-AF65-F5344CB8AC3E}">
        <p14:creationId xmlns:p14="http://schemas.microsoft.com/office/powerpoint/2010/main" val="3792117849"/>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Text 8-71">
            <a:extLst>
              <a:ext uri="{FF2B5EF4-FFF2-40B4-BE49-F238E27FC236}">
                <a16:creationId xmlns:a16="http://schemas.microsoft.com/office/drawing/2014/main" id="{038FC366-ECDF-E619-99DB-BC2AA5E67632}"/>
              </a:ext>
            </a:extLst>
          </p:cNvPr>
          <p:cNvSpPr txBox="1"/>
          <p:nvPr/>
        </p:nvSpPr>
        <p:spPr>
          <a:xfrm>
            <a:off x="609600" y="381000"/>
            <a:ext cx="8229600" cy="304800"/>
          </a:xfrm>
          <a:prstGeom prst="rect">
            <a:avLst/>
          </a:prstGeom>
          <a:noFill/>
        </p:spPr>
        <p:txBody>
          <a:bodyPr vert="horz" wrap="square" lIns="0" tIns="0" rIns="76200" bIns="0" rtlCol="0" anchor="t">
            <a:noAutofit/>
          </a:bodyPr>
          <a:lstStyle/>
          <a:p>
            <a:pPr>
              <a:lnSpc>
                <a:spcPct val="108000"/>
              </a:lnSpc>
            </a:pPr>
            <a:r>
              <a:rPr lang="en-US" sz="1100" b="1">
                <a:solidFill>
                  <a:srgbClr val="08872B"/>
                </a:solidFill>
                <a:latin typeface="Mona Sans" panose="020B0604020202020204" charset="0"/>
              </a:rPr>
              <a:t>Open only the git-basics practice folder</a:t>
            </a:r>
            <a:endParaRPr lang="en-US" sz="1100" b="1" dirty="0" err="1">
              <a:solidFill>
                <a:srgbClr val="08872B"/>
              </a:solidFill>
              <a:latin typeface="Mona Sans" panose="020B0604020202020204" charset="0"/>
            </a:endParaRPr>
          </a:p>
        </p:txBody>
      </p:sp>
      <p:pic>
        <p:nvPicPr>
          <p:cNvPr id="4" name="Picture 3" descr="Unmodified GitHub Copilot product lockup">
            <a:extLst>
              <a:ext uri="{FF2B5EF4-FFF2-40B4-BE49-F238E27FC236}">
                <a16:creationId xmlns:a16="http://schemas.microsoft.com/office/drawing/2014/main" id="{792FD387-1D0F-F534-C19E-1E17C4D79DC1}"/>
              </a:ext>
            </a:extLst>
          </p:cNvPr>
          <p:cNvPicPr>
            <a:picLocks/>
          </p:cNvPicPr>
          <p:nvPr/>
        </p:nvPicPr>
        <p:blipFill>
          <a:blip r:embed="rId3"/>
          <a:stretch>
            <a:fillRect/>
          </a:stretch>
        </p:blipFill>
        <p:spPr>
          <a:xfrm>
            <a:off x="9537700" y="362859"/>
            <a:ext cx="2044700" cy="264882"/>
          </a:xfrm>
          <a:prstGeom prst="rect">
            <a:avLst/>
          </a:prstGeom>
        </p:spPr>
      </p:pic>
      <p:sp>
        <p:nvSpPr>
          <p:cNvPr id="5" name="Text 8-72">
            <a:extLst>
              <a:ext uri="{FF2B5EF4-FFF2-40B4-BE49-F238E27FC236}">
                <a16:creationId xmlns:a16="http://schemas.microsoft.com/office/drawing/2014/main" id="{7F01B7D5-F4A1-C1ED-B038-E507985B5710}"/>
              </a:ext>
            </a:extLst>
          </p:cNvPr>
          <p:cNvSpPr txBox="1"/>
          <p:nvPr/>
        </p:nvSpPr>
        <p:spPr>
          <a:xfrm>
            <a:off x="609600" y="1066800"/>
            <a:ext cx="10972800" cy="1422400"/>
          </a:xfrm>
          <a:prstGeom prst="rect">
            <a:avLst/>
          </a:prstGeom>
          <a:noFill/>
        </p:spPr>
        <p:txBody>
          <a:bodyPr vert="horz" wrap="square" lIns="0" tIns="0" rIns="0" bIns="0" rtlCol="0" anchor="t">
            <a:noAutofit/>
          </a:bodyPr>
          <a:lstStyle/>
          <a:p>
            <a:pPr>
              <a:lnSpc>
                <a:spcPct val="108000"/>
              </a:lnSpc>
            </a:pPr>
            <a:r>
              <a:rPr lang="en-US" sz="4200" b="1">
                <a:solidFill>
                  <a:srgbClr val="101411"/>
                </a:solidFill>
                <a:latin typeface="Mona Sans Display" panose="020B0604020202020204" charset="0"/>
              </a:rPr>
              <a:t>Live Git · first checkpoint</a:t>
            </a:r>
            <a:endParaRPr lang="en-US" sz="4200" b="1" dirty="0" err="1">
              <a:solidFill>
                <a:srgbClr val="101411"/>
              </a:solidFill>
              <a:latin typeface="Mona Sans Display" panose="020B0604020202020204" charset="0"/>
            </a:endParaRPr>
          </a:p>
        </p:txBody>
      </p:sp>
      <p:cxnSp>
        <p:nvCxnSpPr>
          <p:cNvPr id="6" name="Straight Connector 5">
            <a:extLst>
              <a:ext uri="{FF2B5EF4-FFF2-40B4-BE49-F238E27FC236}">
                <a16:creationId xmlns:a16="http://schemas.microsoft.com/office/drawing/2014/main" id="{2C66F330-217A-5211-C8C2-051286BF8999}"/>
              </a:ext>
            </a:extLst>
          </p:cNvPr>
          <p:cNvCxnSpPr/>
          <p:nvPr/>
        </p:nvCxnSpPr>
        <p:spPr>
          <a:xfrm>
            <a:off x="609600" y="6324600"/>
            <a:ext cx="10972800" cy="0"/>
          </a:xfrm>
          <a:prstGeom prst="line">
            <a:avLst/>
          </a:prstGeom>
          <a:ln w="8890">
            <a:solidFill>
              <a:srgbClr val="D8E3DB"/>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7" name="Text 8-73">
            <a:extLst>
              <a:ext uri="{FF2B5EF4-FFF2-40B4-BE49-F238E27FC236}">
                <a16:creationId xmlns:a16="http://schemas.microsoft.com/office/drawing/2014/main" id="{7C37A67F-9331-B870-E194-66281222CE13}"/>
              </a:ext>
            </a:extLst>
          </p:cNvPr>
          <p:cNvSpPr txBox="1"/>
          <p:nvPr/>
        </p:nvSpPr>
        <p:spPr>
          <a:xfrm>
            <a:off x="609600" y="6477000"/>
            <a:ext cx="8255000" cy="190500"/>
          </a:xfrm>
          <a:prstGeom prst="rect">
            <a:avLst/>
          </a:prstGeom>
          <a:noFill/>
        </p:spPr>
        <p:txBody>
          <a:bodyPr vert="horz" wrap="square" lIns="0" tIns="0" rIns="76200" bIns="0" rtlCol="0" anchor="t">
            <a:noAutofit/>
          </a:bodyPr>
          <a:lstStyle/>
          <a:p>
            <a:pPr>
              <a:lnSpc>
                <a:spcPct val="108000"/>
              </a:lnSpc>
            </a:pPr>
            <a:r>
              <a:rPr lang="en-US" sz="850">
                <a:solidFill>
                  <a:srgbClr val="57605A"/>
                </a:solidFill>
                <a:latin typeface="Mona Sans" panose="020B0604020202020204" charset="0"/>
              </a:rPr>
              <a:t>Dev Days | Dhaka · Zaynul Abedin Miah</a:t>
            </a:r>
            <a:endParaRPr lang="en-US" sz="850" dirty="0" err="1">
              <a:solidFill>
                <a:srgbClr val="57605A"/>
              </a:solidFill>
              <a:latin typeface="Mona Sans" panose="020B0604020202020204" charset="0"/>
            </a:endParaRPr>
          </a:p>
        </p:txBody>
      </p:sp>
      <p:sp>
        <p:nvSpPr>
          <p:cNvPr id="8" name="Text 8-74">
            <a:extLst>
              <a:ext uri="{FF2B5EF4-FFF2-40B4-BE49-F238E27FC236}">
                <a16:creationId xmlns:a16="http://schemas.microsoft.com/office/drawing/2014/main" id="{B3A64E2A-A939-0CEA-DBAE-6FBEF0B591B9}"/>
              </a:ext>
            </a:extLst>
          </p:cNvPr>
          <p:cNvSpPr txBox="1"/>
          <p:nvPr/>
        </p:nvSpPr>
        <p:spPr>
          <a:xfrm>
            <a:off x="10223500" y="6477000"/>
            <a:ext cx="1358900" cy="190500"/>
          </a:xfrm>
          <a:prstGeom prst="rect">
            <a:avLst/>
          </a:prstGeom>
          <a:noFill/>
        </p:spPr>
        <p:txBody>
          <a:bodyPr vert="horz" wrap="square" lIns="0" tIns="0" rIns="40767" bIns="0" rtlCol="0" anchor="t">
            <a:noAutofit/>
          </a:bodyPr>
          <a:lstStyle/>
          <a:p>
            <a:pPr algn="r">
              <a:lnSpc>
                <a:spcPct val="108000"/>
              </a:lnSpc>
            </a:pPr>
            <a:r>
              <a:rPr lang="en-US" sz="900">
                <a:solidFill>
                  <a:srgbClr val="57605A"/>
                </a:solidFill>
                <a:latin typeface="Mona Sans" panose="020B0604020202020204" charset="0"/>
              </a:rPr>
              <a:t>08 / 20</a:t>
            </a:r>
            <a:endParaRPr lang="en-US" sz="900" dirty="0" err="1">
              <a:solidFill>
                <a:srgbClr val="57605A"/>
              </a:solidFill>
              <a:latin typeface="Mona Sans" panose="020B0604020202020204" charset="0"/>
            </a:endParaRPr>
          </a:p>
        </p:txBody>
      </p:sp>
      <p:sp>
        <p:nvSpPr>
          <p:cNvPr id="9" name="Rectangle: Rounded Corners 8">
            <a:extLst>
              <a:ext uri="{FF2B5EF4-FFF2-40B4-BE49-F238E27FC236}">
                <a16:creationId xmlns:a16="http://schemas.microsoft.com/office/drawing/2014/main" id="{ECE69A74-F953-1C22-4DC0-7A4B14F41640}"/>
              </a:ext>
            </a:extLst>
          </p:cNvPr>
          <p:cNvSpPr/>
          <p:nvPr/>
        </p:nvSpPr>
        <p:spPr bwMode="auto">
          <a:xfrm>
            <a:off x="609600" y="2755900"/>
            <a:ext cx="7188200" cy="3314700"/>
          </a:xfrm>
          <a:prstGeom prst="roundRect">
            <a:avLst>
              <a:gd name="adj" fmla="val 5364"/>
            </a:avLst>
          </a:prstGeom>
          <a:solidFill>
            <a:srgbClr val="10141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chemeClr val="bg1"/>
              </a:solidFill>
              <a:ea typeface="Segoe UI" pitchFamily="34" charset="0"/>
              <a:cs typeface="Segoe UI" pitchFamily="34" charset="0"/>
            </a:endParaRPr>
          </a:p>
        </p:txBody>
      </p:sp>
      <p:sp>
        <p:nvSpPr>
          <p:cNvPr id="10" name="Text 8-75">
            <a:extLst>
              <a:ext uri="{FF2B5EF4-FFF2-40B4-BE49-F238E27FC236}">
                <a16:creationId xmlns:a16="http://schemas.microsoft.com/office/drawing/2014/main" id="{1FC73ADD-ECF0-D32F-F174-8C9B84E0E9D4}"/>
              </a:ext>
            </a:extLst>
          </p:cNvPr>
          <p:cNvSpPr txBox="1"/>
          <p:nvPr/>
        </p:nvSpPr>
        <p:spPr>
          <a:xfrm>
            <a:off x="863600" y="3048000"/>
            <a:ext cx="6680200" cy="2857500"/>
          </a:xfrm>
          <a:prstGeom prst="rect">
            <a:avLst/>
          </a:prstGeom>
          <a:noFill/>
        </p:spPr>
        <p:txBody>
          <a:bodyPr vert="horz" wrap="square" lIns="0" tIns="0" rIns="76200" bIns="0" rtlCol="0" anchor="t">
            <a:noAutofit/>
          </a:bodyPr>
          <a:lstStyle/>
          <a:p>
            <a:pPr>
              <a:lnSpc>
                <a:spcPct val="108000"/>
              </a:lnSpc>
            </a:pPr>
            <a:r>
              <a:rPr lang="en-US" sz="2300">
                <a:solidFill>
                  <a:srgbClr val="FFFFFF"/>
                </a:solidFill>
                <a:latin typeface="Mona Sans Mono" panose="020B0604020202020204" charset="0"/>
              </a:rPr>
              <a:t>git init -b main</a:t>
            </a:r>
          </a:p>
          <a:p>
            <a:pPr>
              <a:lnSpc>
                <a:spcPct val="108000"/>
              </a:lnSpc>
            </a:pPr>
            <a:r>
              <a:rPr lang="en-US" sz="2300">
                <a:solidFill>
                  <a:srgbClr val="FFFFFF"/>
                </a:solidFill>
                <a:latin typeface="Mona Sans Mono" panose="020B0604020202020204" charset="0"/>
              </a:rPr>
              <a:t>git status</a:t>
            </a:r>
          </a:p>
          <a:p>
            <a:pPr>
              <a:lnSpc>
                <a:spcPct val="108000"/>
              </a:lnSpc>
            </a:pPr>
            <a:r>
              <a:rPr lang="en-US" sz="2300">
                <a:solidFill>
                  <a:srgbClr val="FFFFFF"/>
                </a:solidFill>
                <a:latin typeface="Mona Sans Mono" panose="020B0604020202020204" charset="0"/>
              </a:rPr>
              <a:t>git add notes.md</a:t>
            </a:r>
          </a:p>
          <a:p>
            <a:pPr>
              <a:lnSpc>
                <a:spcPct val="108000"/>
              </a:lnSpc>
            </a:pPr>
            <a:r>
              <a:rPr lang="en-US" sz="2300">
                <a:solidFill>
                  <a:srgbClr val="FFFFFF"/>
                </a:solidFill>
                <a:latin typeface="Mona Sans Mono" panose="020B0604020202020204" charset="0"/>
              </a:rPr>
              <a:t>git diff --staged</a:t>
            </a:r>
          </a:p>
          <a:p>
            <a:pPr>
              <a:lnSpc>
                <a:spcPct val="108000"/>
              </a:lnSpc>
            </a:pPr>
            <a:r>
              <a:rPr lang="en-US" sz="2300">
                <a:solidFill>
                  <a:srgbClr val="FFFFFF"/>
                </a:solidFill>
                <a:latin typeface="Mona Sans Mono" panose="020B0604020202020204" charset="0"/>
              </a:rPr>
              <a:t>git commit -m "Add learning goals"</a:t>
            </a:r>
            <a:endParaRPr lang="en-US" sz="2300" dirty="0" err="1">
              <a:solidFill>
                <a:srgbClr val="FFFFFF"/>
              </a:solidFill>
              <a:latin typeface="Mona Sans Mono" panose="020B0604020202020204" charset="0"/>
            </a:endParaRPr>
          </a:p>
        </p:txBody>
      </p:sp>
      <p:sp>
        <p:nvSpPr>
          <p:cNvPr id="11" name="Rectangle: Rounded Corners 10">
            <a:extLst>
              <a:ext uri="{FF2B5EF4-FFF2-40B4-BE49-F238E27FC236}">
                <a16:creationId xmlns:a16="http://schemas.microsoft.com/office/drawing/2014/main" id="{5030C408-C2BF-D50F-C190-FEA237C50415}"/>
              </a:ext>
            </a:extLst>
          </p:cNvPr>
          <p:cNvSpPr/>
          <p:nvPr/>
        </p:nvSpPr>
        <p:spPr bwMode="auto">
          <a:xfrm>
            <a:off x="8039100" y="2755900"/>
            <a:ext cx="3543300" cy="3314700"/>
          </a:xfrm>
          <a:prstGeom prst="roundRect">
            <a:avLst>
              <a:gd name="adj" fmla="val 5364"/>
            </a:avLst>
          </a:prstGeom>
          <a:solidFill>
            <a:srgbClr val="EAFBF0"/>
          </a:solidFill>
          <a:ln w="8890">
            <a:solidFill>
              <a:srgbClr val="D8E3DB"/>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chemeClr val="bg1"/>
              </a:solidFill>
              <a:ea typeface="Segoe UI" pitchFamily="34" charset="0"/>
              <a:cs typeface="Segoe UI" pitchFamily="34" charset="0"/>
            </a:endParaRPr>
          </a:p>
        </p:txBody>
      </p:sp>
      <p:sp>
        <p:nvSpPr>
          <p:cNvPr id="12" name="Text 8-76">
            <a:extLst>
              <a:ext uri="{FF2B5EF4-FFF2-40B4-BE49-F238E27FC236}">
                <a16:creationId xmlns:a16="http://schemas.microsoft.com/office/drawing/2014/main" id="{84FE9FF8-2086-A7C5-8486-A23528ADBDB7}"/>
              </a:ext>
            </a:extLst>
          </p:cNvPr>
          <p:cNvSpPr txBox="1"/>
          <p:nvPr/>
        </p:nvSpPr>
        <p:spPr>
          <a:xfrm>
            <a:off x="8267700" y="3162300"/>
            <a:ext cx="3098800" cy="2603500"/>
          </a:xfrm>
          <a:prstGeom prst="rect">
            <a:avLst/>
          </a:prstGeom>
          <a:noFill/>
        </p:spPr>
        <p:txBody>
          <a:bodyPr vert="horz" wrap="square" lIns="0" tIns="0" rIns="76200" bIns="0" rtlCol="0" anchor="t">
            <a:noAutofit/>
          </a:bodyPr>
          <a:lstStyle/>
          <a:p>
            <a:pPr>
              <a:lnSpc>
                <a:spcPct val="108000"/>
              </a:lnSpc>
            </a:pPr>
            <a:r>
              <a:rPr lang="en-US" sz="2100">
                <a:solidFill>
                  <a:srgbClr val="101411"/>
                </a:solidFill>
                <a:latin typeface="Mona Sans" panose="020B0604020202020204" charset="0"/>
              </a:rPr>
              <a:t>Edit/save first.</a:t>
            </a:r>
          </a:p>
          <a:p>
            <a:pPr>
              <a:lnSpc>
                <a:spcPct val="108000"/>
              </a:lnSpc>
            </a:pPr>
            <a:r>
              <a:rPr lang="en-US" sz="2100">
                <a:solidFill>
                  <a:srgbClr val="101411"/>
                </a:solidFill>
                <a:latin typeface="Mona Sans" panose="020B0604020202020204" charset="0"/>
              </a:rPr>
              <a:t>Stage deliberately.</a:t>
            </a:r>
          </a:p>
          <a:p>
            <a:pPr>
              <a:lnSpc>
                <a:spcPct val="108000"/>
              </a:lnSpc>
            </a:pPr>
            <a:r>
              <a:rPr lang="en-US" sz="2100">
                <a:solidFill>
                  <a:srgbClr val="101411"/>
                </a:solidFill>
                <a:latin typeface="Mona Sans" panose="020B0604020202020204" charset="0"/>
              </a:rPr>
              <a:t>Read the diff.</a:t>
            </a:r>
          </a:p>
          <a:p>
            <a:pPr>
              <a:lnSpc>
                <a:spcPct val="108000"/>
              </a:lnSpc>
            </a:pPr>
            <a:r>
              <a:rPr lang="en-US" sz="2100">
                <a:solidFill>
                  <a:srgbClr val="101411"/>
                </a:solidFill>
                <a:latin typeface="Mona Sans" panose="020B0604020202020204" charset="0"/>
              </a:rPr>
              <a:t>Commit a clear message.</a:t>
            </a:r>
            <a:endParaRPr lang="en-US" sz="2100" dirty="0" err="1">
              <a:solidFill>
                <a:srgbClr val="101411"/>
              </a:solidFill>
              <a:latin typeface="Mona Sans" panose="020B0604020202020204" charset="0"/>
            </a:endParaRPr>
          </a:p>
        </p:txBody>
      </p:sp>
    </p:spTree>
    <p:extLst>
      <p:ext uri="{BB962C8B-B14F-4D97-AF65-F5344CB8AC3E}">
        <p14:creationId xmlns:p14="http://schemas.microsoft.com/office/powerpoint/2010/main" val="1324592448"/>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Text 9-77">
            <a:extLst>
              <a:ext uri="{FF2B5EF4-FFF2-40B4-BE49-F238E27FC236}">
                <a16:creationId xmlns:a16="http://schemas.microsoft.com/office/drawing/2014/main" id="{0231BBC0-7E51-B04A-9EC8-E0F0D9525158}"/>
              </a:ext>
            </a:extLst>
          </p:cNvPr>
          <p:cNvSpPr txBox="1"/>
          <p:nvPr/>
        </p:nvSpPr>
        <p:spPr>
          <a:xfrm>
            <a:off x="609600" y="381000"/>
            <a:ext cx="8229600" cy="304800"/>
          </a:xfrm>
          <a:prstGeom prst="rect">
            <a:avLst/>
          </a:prstGeom>
          <a:noFill/>
        </p:spPr>
        <p:txBody>
          <a:bodyPr vert="horz" wrap="square" lIns="0" tIns="0" rIns="76200" bIns="0" rtlCol="0" anchor="t">
            <a:noAutofit/>
          </a:bodyPr>
          <a:lstStyle/>
          <a:p>
            <a:pPr>
              <a:lnSpc>
                <a:spcPct val="108000"/>
              </a:lnSpc>
            </a:pPr>
            <a:r>
              <a:rPr lang="en-US" sz="1100" b="1">
                <a:solidFill>
                  <a:srgbClr val="08872B"/>
                </a:solidFill>
                <a:latin typeface="Mona Sans" panose="020B0604020202020204" charset="0"/>
              </a:rPr>
              <a:t>Add one learning goal in the editor</a:t>
            </a:r>
            <a:endParaRPr lang="en-US" sz="1100" b="1" dirty="0" err="1">
              <a:solidFill>
                <a:srgbClr val="08872B"/>
              </a:solidFill>
              <a:latin typeface="Mona Sans" panose="020B0604020202020204" charset="0"/>
            </a:endParaRPr>
          </a:p>
        </p:txBody>
      </p:sp>
      <p:pic>
        <p:nvPicPr>
          <p:cNvPr id="4" name="Picture 3" descr="Unmodified GitHub Copilot product lockup">
            <a:extLst>
              <a:ext uri="{FF2B5EF4-FFF2-40B4-BE49-F238E27FC236}">
                <a16:creationId xmlns:a16="http://schemas.microsoft.com/office/drawing/2014/main" id="{1A5C59FF-05A3-6125-A29D-76A48D441B66}"/>
              </a:ext>
            </a:extLst>
          </p:cNvPr>
          <p:cNvPicPr>
            <a:picLocks/>
          </p:cNvPicPr>
          <p:nvPr/>
        </p:nvPicPr>
        <p:blipFill>
          <a:blip r:embed="rId3"/>
          <a:stretch>
            <a:fillRect/>
          </a:stretch>
        </p:blipFill>
        <p:spPr>
          <a:xfrm>
            <a:off x="9537700" y="362859"/>
            <a:ext cx="2044700" cy="264882"/>
          </a:xfrm>
          <a:prstGeom prst="rect">
            <a:avLst/>
          </a:prstGeom>
        </p:spPr>
      </p:pic>
      <p:sp>
        <p:nvSpPr>
          <p:cNvPr id="5" name="Text 9-78">
            <a:extLst>
              <a:ext uri="{FF2B5EF4-FFF2-40B4-BE49-F238E27FC236}">
                <a16:creationId xmlns:a16="http://schemas.microsoft.com/office/drawing/2014/main" id="{B414024C-DE63-1E37-CD01-1018B813C2B4}"/>
              </a:ext>
            </a:extLst>
          </p:cNvPr>
          <p:cNvSpPr txBox="1"/>
          <p:nvPr/>
        </p:nvSpPr>
        <p:spPr>
          <a:xfrm>
            <a:off x="609600" y="1066800"/>
            <a:ext cx="10972800" cy="1422400"/>
          </a:xfrm>
          <a:prstGeom prst="rect">
            <a:avLst/>
          </a:prstGeom>
          <a:noFill/>
        </p:spPr>
        <p:txBody>
          <a:bodyPr vert="horz" wrap="square" lIns="0" tIns="0" rIns="0" bIns="0" rtlCol="0" anchor="t">
            <a:noAutofit/>
          </a:bodyPr>
          <a:lstStyle/>
          <a:p>
            <a:pPr>
              <a:lnSpc>
                <a:spcPct val="108000"/>
              </a:lnSpc>
            </a:pPr>
            <a:r>
              <a:rPr lang="en-US" sz="4200" b="1">
                <a:solidFill>
                  <a:srgbClr val="101411"/>
                </a:solidFill>
                <a:latin typeface="Mona Sans Display" panose="020B0604020202020204" charset="0"/>
              </a:rPr>
              <a:t>Live Git · inspect the next change</a:t>
            </a:r>
            <a:endParaRPr lang="en-US" sz="4200" b="1" dirty="0" err="1">
              <a:solidFill>
                <a:srgbClr val="101411"/>
              </a:solidFill>
              <a:latin typeface="Mona Sans Display" panose="020B0604020202020204" charset="0"/>
            </a:endParaRPr>
          </a:p>
        </p:txBody>
      </p:sp>
      <p:cxnSp>
        <p:nvCxnSpPr>
          <p:cNvPr id="6" name="Straight Connector 5">
            <a:extLst>
              <a:ext uri="{FF2B5EF4-FFF2-40B4-BE49-F238E27FC236}">
                <a16:creationId xmlns:a16="http://schemas.microsoft.com/office/drawing/2014/main" id="{89DA9036-A673-B696-3E5C-F95060AC1A32}"/>
              </a:ext>
            </a:extLst>
          </p:cNvPr>
          <p:cNvCxnSpPr/>
          <p:nvPr/>
        </p:nvCxnSpPr>
        <p:spPr>
          <a:xfrm>
            <a:off x="609600" y="6324600"/>
            <a:ext cx="10972800" cy="0"/>
          </a:xfrm>
          <a:prstGeom prst="line">
            <a:avLst/>
          </a:prstGeom>
          <a:ln w="8890">
            <a:solidFill>
              <a:srgbClr val="D8E3DB"/>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7" name="Text 9-79">
            <a:extLst>
              <a:ext uri="{FF2B5EF4-FFF2-40B4-BE49-F238E27FC236}">
                <a16:creationId xmlns:a16="http://schemas.microsoft.com/office/drawing/2014/main" id="{F47C9EFE-E228-D6A7-F090-347009B381B6}"/>
              </a:ext>
            </a:extLst>
          </p:cNvPr>
          <p:cNvSpPr txBox="1"/>
          <p:nvPr/>
        </p:nvSpPr>
        <p:spPr>
          <a:xfrm>
            <a:off x="609600" y="6477000"/>
            <a:ext cx="8255000" cy="190500"/>
          </a:xfrm>
          <a:prstGeom prst="rect">
            <a:avLst/>
          </a:prstGeom>
          <a:noFill/>
        </p:spPr>
        <p:txBody>
          <a:bodyPr vert="horz" wrap="square" lIns="0" tIns="0" rIns="76200" bIns="0" rtlCol="0" anchor="t">
            <a:noAutofit/>
          </a:bodyPr>
          <a:lstStyle/>
          <a:p>
            <a:pPr>
              <a:lnSpc>
                <a:spcPct val="108000"/>
              </a:lnSpc>
            </a:pPr>
            <a:r>
              <a:rPr lang="en-US" sz="850">
                <a:solidFill>
                  <a:srgbClr val="57605A"/>
                </a:solidFill>
                <a:latin typeface="Mona Sans" panose="020B0604020202020204" charset="0"/>
              </a:rPr>
              <a:t>Dev Days | Dhaka · Zaynul Abedin Miah</a:t>
            </a:r>
            <a:endParaRPr lang="en-US" sz="850" dirty="0" err="1">
              <a:solidFill>
                <a:srgbClr val="57605A"/>
              </a:solidFill>
              <a:latin typeface="Mona Sans" panose="020B0604020202020204" charset="0"/>
            </a:endParaRPr>
          </a:p>
        </p:txBody>
      </p:sp>
      <p:sp>
        <p:nvSpPr>
          <p:cNvPr id="8" name="Text 9-80">
            <a:extLst>
              <a:ext uri="{FF2B5EF4-FFF2-40B4-BE49-F238E27FC236}">
                <a16:creationId xmlns:a16="http://schemas.microsoft.com/office/drawing/2014/main" id="{FFD842CA-370E-AD3B-EA99-7AC7E7D023AF}"/>
              </a:ext>
            </a:extLst>
          </p:cNvPr>
          <p:cNvSpPr txBox="1"/>
          <p:nvPr/>
        </p:nvSpPr>
        <p:spPr>
          <a:xfrm>
            <a:off x="10223500" y="6477000"/>
            <a:ext cx="1358900" cy="190500"/>
          </a:xfrm>
          <a:prstGeom prst="rect">
            <a:avLst/>
          </a:prstGeom>
          <a:noFill/>
        </p:spPr>
        <p:txBody>
          <a:bodyPr vert="horz" wrap="square" lIns="0" tIns="0" rIns="40767" bIns="0" rtlCol="0" anchor="t">
            <a:noAutofit/>
          </a:bodyPr>
          <a:lstStyle/>
          <a:p>
            <a:pPr algn="r">
              <a:lnSpc>
                <a:spcPct val="108000"/>
              </a:lnSpc>
            </a:pPr>
            <a:r>
              <a:rPr lang="en-US" sz="900">
                <a:solidFill>
                  <a:srgbClr val="57605A"/>
                </a:solidFill>
                <a:latin typeface="Mona Sans" panose="020B0604020202020204" charset="0"/>
              </a:rPr>
              <a:t>09 / 20</a:t>
            </a:r>
            <a:endParaRPr lang="en-US" sz="900" dirty="0" err="1">
              <a:solidFill>
                <a:srgbClr val="57605A"/>
              </a:solidFill>
              <a:latin typeface="Mona Sans" panose="020B0604020202020204" charset="0"/>
            </a:endParaRPr>
          </a:p>
        </p:txBody>
      </p:sp>
      <p:sp>
        <p:nvSpPr>
          <p:cNvPr id="9" name="Rectangle: Rounded Corners 8">
            <a:extLst>
              <a:ext uri="{FF2B5EF4-FFF2-40B4-BE49-F238E27FC236}">
                <a16:creationId xmlns:a16="http://schemas.microsoft.com/office/drawing/2014/main" id="{79972CEC-4412-9811-E849-FB5A812AE72F}"/>
              </a:ext>
            </a:extLst>
          </p:cNvPr>
          <p:cNvSpPr/>
          <p:nvPr/>
        </p:nvSpPr>
        <p:spPr bwMode="auto">
          <a:xfrm>
            <a:off x="609600" y="2755900"/>
            <a:ext cx="7188200" cy="3314700"/>
          </a:xfrm>
          <a:prstGeom prst="roundRect">
            <a:avLst>
              <a:gd name="adj" fmla="val 5364"/>
            </a:avLst>
          </a:prstGeom>
          <a:solidFill>
            <a:srgbClr val="10141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chemeClr val="bg1"/>
              </a:solidFill>
              <a:ea typeface="Segoe UI" pitchFamily="34" charset="0"/>
              <a:cs typeface="Segoe UI" pitchFamily="34" charset="0"/>
            </a:endParaRPr>
          </a:p>
        </p:txBody>
      </p:sp>
      <p:sp>
        <p:nvSpPr>
          <p:cNvPr id="10" name="Text 9-81">
            <a:extLst>
              <a:ext uri="{FF2B5EF4-FFF2-40B4-BE49-F238E27FC236}">
                <a16:creationId xmlns:a16="http://schemas.microsoft.com/office/drawing/2014/main" id="{EDE4B088-7DF9-D2C4-CFFC-61E6D8CE4A67}"/>
              </a:ext>
            </a:extLst>
          </p:cNvPr>
          <p:cNvSpPr txBox="1"/>
          <p:nvPr/>
        </p:nvSpPr>
        <p:spPr>
          <a:xfrm>
            <a:off x="863600" y="3048000"/>
            <a:ext cx="6680200" cy="2857500"/>
          </a:xfrm>
          <a:prstGeom prst="rect">
            <a:avLst/>
          </a:prstGeom>
          <a:noFill/>
        </p:spPr>
        <p:txBody>
          <a:bodyPr vert="horz" wrap="square" lIns="0" tIns="0" rIns="76200" bIns="0" rtlCol="0" anchor="t">
            <a:noAutofit/>
          </a:bodyPr>
          <a:lstStyle/>
          <a:p>
            <a:pPr>
              <a:lnSpc>
                <a:spcPct val="108000"/>
              </a:lnSpc>
            </a:pPr>
            <a:r>
              <a:rPr lang="en-US" sz="2300">
                <a:solidFill>
                  <a:srgbClr val="FFFFFF"/>
                </a:solidFill>
                <a:latin typeface="Mona Sans Mono" panose="020B0604020202020204" charset="0"/>
              </a:rPr>
              <a:t>git diff</a:t>
            </a:r>
          </a:p>
          <a:p>
            <a:pPr>
              <a:lnSpc>
                <a:spcPct val="108000"/>
              </a:lnSpc>
            </a:pPr>
            <a:r>
              <a:rPr lang="en-US" sz="2300">
                <a:solidFill>
                  <a:srgbClr val="FFFFFF"/>
                </a:solidFill>
                <a:latin typeface="Mona Sans Mono" panose="020B0604020202020204" charset="0"/>
              </a:rPr>
              <a:t>git status</a:t>
            </a:r>
          </a:p>
          <a:p>
            <a:pPr>
              <a:lnSpc>
                <a:spcPct val="108000"/>
              </a:lnSpc>
            </a:pPr>
            <a:r>
              <a:rPr lang="en-US" sz="2300">
                <a:solidFill>
                  <a:srgbClr val="FFFFFF"/>
                </a:solidFill>
                <a:latin typeface="Mona Sans Mono" panose="020B0604020202020204" charset="0"/>
              </a:rPr>
              <a:t>git add notes.md</a:t>
            </a:r>
          </a:p>
          <a:p>
            <a:pPr>
              <a:lnSpc>
                <a:spcPct val="108000"/>
              </a:lnSpc>
            </a:pPr>
            <a:r>
              <a:rPr lang="en-US" sz="2300">
                <a:solidFill>
                  <a:srgbClr val="FFFFFF"/>
                </a:solidFill>
                <a:latin typeface="Mona Sans Mono" panose="020B0604020202020204" charset="0"/>
              </a:rPr>
              <a:t>git diff --staged</a:t>
            </a:r>
          </a:p>
          <a:p>
            <a:pPr>
              <a:lnSpc>
                <a:spcPct val="108000"/>
              </a:lnSpc>
            </a:pPr>
            <a:r>
              <a:rPr lang="en-US" sz="2300">
                <a:solidFill>
                  <a:srgbClr val="FFFFFF"/>
                </a:solidFill>
                <a:latin typeface="Mona Sans Mono" panose="020B0604020202020204" charset="0"/>
              </a:rPr>
              <a:t>git commit -m "Add a practice goal"</a:t>
            </a:r>
            <a:endParaRPr lang="en-US" sz="2300" dirty="0" err="1">
              <a:solidFill>
                <a:srgbClr val="FFFFFF"/>
              </a:solidFill>
              <a:latin typeface="Mona Sans Mono" panose="020B0604020202020204" charset="0"/>
            </a:endParaRPr>
          </a:p>
        </p:txBody>
      </p:sp>
      <p:sp>
        <p:nvSpPr>
          <p:cNvPr id="11" name="Rectangle: Rounded Corners 10">
            <a:extLst>
              <a:ext uri="{FF2B5EF4-FFF2-40B4-BE49-F238E27FC236}">
                <a16:creationId xmlns:a16="http://schemas.microsoft.com/office/drawing/2014/main" id="{90B012CE-F809-460F-939A-2C063481594A}"/>
              </a:ext>
            </a:extLst>
          </p:cNvPr>
          <p:cNvSpPr/>
          <p:nvPr/>
        </p:nvSpPr>
        <p:spPr bwMode="auto">
          <a:xfrm>
            <a:off x="8039100" y="2755900"/>
            <a:ext cx="3543300" cy="3314700"/>
          </a:xfrm>
          <a:prstGeom prst="roundRect">
            <a:avLst>
              <a:gd name="adj" fmla="val 5364"/>
            </a:avLst>
          </a:prstGeom>
          <a:solidFill>
            <a:srgbClr val="EAFBF0"/>
          </a:solidFill>
          <a:ln w="8890">
            <a:solidFill>
              <a:srgbClr val="D8E3DB"/>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chemeClr val="bg1"/>
              </a:solidFill>
              <a:ea typeface="Segoe UI" pitchFamily="34" charset="0"/>
              <a:cs typeface="Segoe UI" pitchFamily="34" charset="0"/>
            </a:endParaRPr>
          </a:p>
        </p:txBody>
      </p:sp>
      <p:sp>
        <p:nvSpPr>
          <p:cNvPr id="12" name="Text 9-82">
            <a:extLst>
              <a:ext uri="{FF2B5EF4-FFF2-40B4-BE49-F238E27FC236}">
                <a16:creationId xmlns:a16="http://schemas.microsoft.com/office/drawing/2014/main" id="{5D1226AE-80BD-FD52-0B5F-494CF245912E}"/>
              </a:ext>
            </a:extLst>
          </p:cNvPr>
          <p:cNvSpPr txBox="1"/>
          <p:nvPr/>
        </p:nvSpPr>
        <p:spPr>
          <a:xfrm>
            <a:off x="8267700" y="3162300"/>
            <a:ext cx="3098800" cy="2603500"/>
          </a:xfrm>
          <a:prstGeom prst="rect">
            <a:avLst/>
          </a:prstGeom>
          <a:noFill/>
        </p:spPr>
        <p:txBody>
          <a:bodyPr vert="horz" wrap="square" lIns="0" tIns="0" rIns="76200" bIns="0" rtlCol="0" anchor="t">
            <a:noAutofit/>
          </a:bodyPr>
          <a:lstStyle/>
          <a:p>
            <a:pPr>
              <a:lnSpc>
                <a:spcPct val="108000"/>
              </a:lnSpc>
            </a:pPr>
            <a:r>
              <a:rPr lang="en-US" sz="2100">
                <a:solidFill>
                  <a:srgbClr val="101411"/>
                </a:solidFill>
                <a:latin typeface="Mona Sans" panose="020B0604020202020204" charset="0"/>
              </a:rPr>
              <a:t>Predict the diff first.</a:t>
            </a:r>
          </a:p>
          <a:p>
            <a:pPr>
              <a:lnSpc>
                <a:spcPct val="108000"/>
              </a:lnSpc>
            </a:pPr>
            <a:r>
              <a:rPr lang="en-US" sz="2100">
                <a:solidFill>
                  <a:srgbClr val="101411"/>
                </a:solidFill>
                <a:latin typeface="Mona Sans" panose="020B0604020202020204" charset="0"/>
              </a:rPr>
              <a:t>Then run the command.</a:t>
            </a:r>
          </a:p>
          <a:p>
            <a:pPr>
              <a:lnSpc>
                <a:spcPct val="108000"/>
              </a:lnSpc>
            </a:pPr>
            <a:r>
              <a:rPr lang="en-US" sz="2100">
                <a:solidFill>
                  <a:srgbClr val="101411"/>
                </a:solidFill>
                <a:latin typeface="Mona Sans" panose="020B0604020202020204" charset="0"/>
              </a:rPr>
              <a:t>A clean status is not proof</a:t>
            </a:r>
          </a:p>
          <a:p>
            <a:pPr>
              <a:lnSpc>
                <a:spcPct val="108000"/>
              </a:lnSpc>
            </a:pPr>
            <a:r>
              <a:rPr lang="en-US" sz="2100">
                <a:solidFill>
                  <a:srgbClr val="101411"/>
                </a:solidFill>
                <a:latin typeface="Mona Sans" panose="020B0604020202020204" charset="0"/>
              </a:rPr>
              <a:t>that the code is correct.</a:t>
            </a:r>
            <a:endParaRPr lang="en-US" sz="2100" dirty="0" err="1">
              <a:solidFill>
                <a:srgbClr val="101411"/>
              </a:solidFill>
              <a:latin typeface="Mona Sans" panose="020B0604020202020204" charset="0"/>
            </a:endParaRPr>
          </a:p>
        </p:txBody>
      </p:sp>
    </p:spTree>
    <p:extLst>
      <p:ext uri="{BB962C8B-B14F-4D97-AF65-F5344CB8AC3E}">
        <p14:creationId xmlns:p14="http://schemas.microsoft.com/office/powerpoint/2010/main" val="569748094"/>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Text 10-83">
            <a:extLst>
              <a:ext uri="{FF2B5EF4-FFF2-40B4-BE49-F238E27FC236}">
                <a16:creationId xmlns:a16="http://schemas.microsoft.com/office/drawing/2014/main" id="{8B6D7122-B122-B19D-3589-17F6D14B068E}"/>
              </a:ext>
            </a:extLst>
          </p:cNvPr>
          <p:cNvSpPr txBox="1"/>
          <p:nvPr/>
        </p:nvSpPr>
        <p:spPr>
          <a:xfrm>
            <a:off x="609600" y="381000"/>
            <a:ext cx="8229600" cy="304800"/>
          </a:xfrm>
          <a:prstGeom prst="rect">
            <a:avLst/>
          </a:prstGeom>
          <a:noFill/>
        </p:spPr>
        <p:txBody>
          <a:bodyPr vert="horz" wrap="square" lIns="0" tIns="0" rIns="76200" bIns="0" rtlCol="0" anchor="t">
            <a:noAutofit/>
          </a:bodyPr>
          <a:lstStyle/>
          <a:p>
            <a:pPr>
              <a:lnSpc>
                <a:spcPct val="108000"/>
              </a:lnSpc>
            </a:pPr>
            <a:r>
              <a:rPr lang="en-US" sz="1100" b="1">
                <a:solidFill>
                  <a:srgbClr val="08872B"/>
                </a:solidFill>
                <a:latin typeface="Mona Sans" panose="020B0604020202020204" charset="0"/>
              </a:rPr>
              <a:t>History is useful when you can explain it</a:t>
            </a:r>
            <a:endParaRPr lang="en-US" sz="1100" b="1" dirty="0" err="1">
              <a:solidFill>
                <a:srgbClr val="08872B"/>
              </a:solidFill>
              <a:latin typeface="Mona Sans" panose="020B0604020202020204" charset="0"/>
            </a:endParaRPr>
          </a:p>
        </p:txBody>
      </p:sp>
      <p:pic>
        <p:nvPicPr>
          <p:cNvPr id="4" name="Picture 3" descr="Unmodified GitHub Copilot product lockup">
            <a:extLst>
              <a:ext uri="{FF2B5EF4-FFF2-40B4-BE49-F238E27FC236}">
                <a16:creationId xmlns:a16="http://schemas.microsoft.com/office/drawing/2014/main" id="{71CB4911-6A30-C4BA-489D-7AC8004E321D}"/>
              </a:ext>
            </a:extLst>
          </p:cNvPr>
          <p:cNvPicPr>
            <a:picLocks/>
          </p:cNvPicPr>
          <p:nvPr/>
        </p:nvPicPr>
        <p:blipFill>
          <a:blip r:embed="rId3"/>
          <a:stretch>
            <a:fillRect/>
          </a:stretch>
        </p:blipFill>
        <p:spPr>
          <a:xfrm>
            <a:off x="9537700" y="362859"/>
            <a:ext cx="2044700" cy="264882"/>
          </a:xfrm>
          <a:prstGeom prst="rect">
            <a:avLst/>
          </a:prstGeom>
        </p:spPr>
      </p:pic>
      <p:sp>
        <p:nvSpPr>
          <p:cNvPr id="5" name="Text 10-84">
            <a:extLst>
              <a:ext uri="{FF2B5EF4-FFF2-40B4-BE49-F238E27FC236}">
                <a16:creationId xmlns:a16="http://schemas.microsoft.com/office/drawing/2014/main" id="{E14C6A3D-5644-34BA-D43D-A5C017B82343}"/>
              </a:ext>
            </a:extLst>
          </p:cNvPr>
          <p:cNvSpPr txBox="1"/>
          <p:nvPr/>
        </p:nvSpPr>
        <p:spPr>
          <a:xfrm>
            <a:off x="609600" y="1066800"/>
            <a:ext cx="10972800" cy="1422400"/>
          </a:xfrm>
          <a:prstGeom prst="rect">
            <a:avLst/>
          </a:prstGeom>
          <a:noFill/>
        </p:spPr>
        <p:txBody>
          <a:bodyPr vert="horz" wrap="square" lIns="0" tIns="0" rIns="0" bIns="0" rtlCol="0" anchor="t">
            <a:noAutofit/>
          </a:bodyPr>
          <a:lstStyle/>
          <a:p>
            <a:pPr>
              <a:lnSpc>
                <a:spcPct val="108000"/>
              </a:lnSpc>
            </a:pPr>
            <a:r>
              <a:rPr lang="en-US" sz="4200" b="1">
                <a:solidFill>
                  <a:srgbClr val="101411"/>
                </a:solidFill>
                <a:latin typeface="Mona Sans Display" panose="020B0604020202020204" charset="0"/>
              </a:rPr>
              <a:t>Read your project’s story</a:t>
            </a:r>
            <a:endParaRPr lang="en-US" sz="4200" b="1" dirty="0" err="1">
              <a:solidFill>
                <a:srgbClr val="101411"/>
              </a:solidFill>
              <a:latin typeface="Mona Sans Display" panose="020B0604020202020204" charset="0"/>
            </a:endParaRPr>
          </a:p>
        </p:txBody>
      </p:sp>
      <p:cxnSp>
        <p:nvCxnSpPr>
          <p:cNvPr id="6" name="Straight Connector 5">
            <a:extLst>
              <a:ext uri="{FF2B5EF4-FFF2-40B4-BE49-F238E27FC236}">
                <a16:creationId xmlns:a16="http://schemas.microsoft.com/office/drawing/2014/main" id="{C3726320-158E-6036-4210-7F0817742D94}"/>
              </a:ext>
            </a:extLst>
          </p:cNvPr>
          <p:cNvCxnSpPr/>
          <p:nvPr/>
        </p:nvCxnSpPr>
        <p:spPr>
          <a:xfrm>
            <a:off x="609600" y="6324600"/>
            <a:ext cx="10972800" cy="0"/>
          </a:xfrm>
          <a:prstGeom prst="line">
            <a:avLst/>
          </a:prstGeom>
          <a:ln w="8890">
            <a:solidFill>
              <a:srgbClr val="D8E3DB"/>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7" name="Text 10-85">
            <a:extLst>
              <a:ext uri="{FF2B5EF4-FFF2-40B4-BE49-F238E27FC236}">
                <a16:creationId xmlns:a16="http://schemas.microsoft.com/office/drawing/2014/main" id="{865822E1-D66F-62A8-3B7E-26AD9F969E93}"/>
              </a:ext>
            </a:extLst>
          </p:cNvPr>
          <p:cNvSpPr txBox="1"/>
          <p:nvPr/>
        </p:nvSpPr>
        <p:spPr>
          <a:xfrm>
            <a:off x="609600" y="6477000"/>
            <a:ext cx="8255000" cy="190500"/>
          </a:xfrm>
          <a:prstGeom prst="rect">
            <a:avLst/>
          </a:prstGeom>
          <a:noFill/>
        </p:spPr>
        <p:txBody>
          <a:bodyPr vert="horz" wrap="square" lIns="0" tIns="0" rIns="76200" bIns="0" rtlCol="0" anchor="t">
            <a:noAutofit/>
          </a:bodyPr>
          <a:lstStyle/>
          <a:p>
            <a:pPr>
              <a:lnSpc>
                <a:spcPct val="108000"/>
              </a:lnSpc>
            </a:pPr>
            <a:r>
              <a:rPr lang="en-US" sz="850">
                <a:solidFill>
                  <a:srgbClr val="57605A"/>
                </a:solidFill>
                <a:latin typeface="Mona Sans" panose="020B0604020202020204" charset="0"/>
              </a:rPr>
              <a:t>Dev Days | Dhaka · Zaynul Abedin Miah</a:t>
            </a:r>
            <a:endParaRPr lang="en-US" sz="850" dirty="0" err="1">
              <a:solidFill>
                <a:srgbClr val="57605A"/>
              </a:solidFill>
              <a:latin typeface="Mona Sans" panose="020B0604020202020204" charset="0"/>
            </a:endParaRPr>
          </a:p>
        </p:txBody>
      </p:sp>
      <p:sp>
        <p:nvSpPr>
          <p:cNvPr id="8" name="Text 10-86">
            <a:extLst>
              <a:ext uri="{FF2B5EF4-FFF2-40B4-BE49-F238E27FC236}">
                <a16:creationId xmlns:a16="http://schemas.microsoft.com/office/drawing/2014/main" id="{28DA6A00-BFFB-18DD-BA2D-7F59AF6934C5}"/>
              </a:ext>
            </a:extLst>
          </p:cNvPr>
          <p:cNvSpPr txBox="1"/>
          <p:nvPr/>
        </p:nvSpPr>
        <p:spPr>
          <a:xfrm>
            <a:off x="10223500" y="6477000"/>
            <a:ext cx="1358900" cy="190500"/>
          </a:xfrm>
          <a:prstGeom prst="rect">
            <a:avLst/>
          </a:prstGeom>
          <a:noFill/>
        </p:spPr>
        <p:txBody>
          <a:bodyPr vert="horz" wrap="square" lIns="0" tIns="0" rIns="40767" bIns="0" rtlCol="0" anchor="t">
            <a:noAutofit/>
          </a:bodyPr>
          <a:lstStyle/>
          <a:p>
            <a:pPr algn="r">
              <a:lnSpc>
                <a:spcPct val="108000"/>
              </a:lnSpc>
            </a:pPr>
            <a:r>
              <a:rPr lang="en-US" sz="900">
                <a:solidFill>
                  <a:srgbClr val="57605A"/>
                </a:solidFill>
                <a:latin typeface="Mona Sans" panose="020B0604020202020204" charset="0"/>
              </a:rPr>
              <a:t>10 / 20</a:t>
            </a:r>
            <a:endParaRPr lang="en-US" sz="900" dirty="0" err="1">
              <a:solidFill>
                <a:srgbClr val="57605A"/>
              </a:solidFill>
              <a:latin typeface="Mona Sans" panose="020B0604020202020204" charset="0"/>
            </a:endParaRPr>
          </a:p>
        </p:txBody>
      </p:sp>
      <p:sp>
        <p:nvSpPr>
          <p:cNvPr id="9" name="Rectangle: Rounded Corners 8">
            <a:extLst>
              <a:ext uri="{FF2B5EF4-FFF2-40B4-BE49-F238E27FC236}">
                <a16:creationId xmlns:a16="http://schemas.microsoft.com/office/drawing/2014/main" id="{4BDCCB50-7C9B-3E3C-D449-294FF5EF5BD1}"/>
              </a:ext>
            </a:extLst>
          </p:cNvPr>
          <p:cNvSpPr/>
          <p:nvPr/>
        </p:nvSpPr>
        <p:spPr bwMode="auto">
          <a:xfrm>
            <a:off x="609600" y="2730500"/>
            <a:ext cx="5448300" cy="3162300"/>
          </a:xfrm>
          <a:prstGeom prst="roundRect">
            <a:avLst>
              <a:gd name="adj" fmla="val 5622"/>
            </a:avLst>
          </a:prstGeom>
          <a:solidFill>
            <a:srgbClr val="10141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chemeClr val="bg1"/>
              </a:solidFill>
              <a:ea typeface="Segoe UI" pitchFamily="34" charset="0"/>
              <a:cs typeface="Segoe UI" pitchFamily="34" charset="0"/>
            </a:endParaRPr>
          </a:p>
        </p:txBody>
      </p:sp>
      <p:sp>
        <p:nvSpPr>
          <p:cNvPr id="10" name="Text 10-87">
            <a:extLst>
              <a:ext uri="{FF2B5EF4-FFF2-40B4-BE49-F238E27FC236}">
                <a16:creationId xmlns:a16="http://schemas.microsoft.com/office/drawing/2014/main" id="{1CF24F6F-5644-4D7B-63A0-FD72EE35BF16}"/>
              </a:ext>
            </a:extLst>
          </p:cNvPr>
          <p:cNvSpPr txBox="1"/>
          <p:nvPr/>
        </p:nvSpPr>
        <p:spPr>
          <a:xfrm>
            <a:off x="863600" y="3073400"/>
            <a:ext cx="4940300" cy="2476500"/>
          </a:xfrm>
          <a:prstGeom prst="rect">
            <a:avLst/>
          </a:prstGeom>
          <a:noFill/>
        </p:spPr>
        <p:txBody>
          <a:bodyPr vert="horz" wrap="square" lIns="0" tIns="0" rIns="76200" bIns="0" rtlCol="0" anchor="t">
            <a:noAutofit/>
          </a:bodyPr>
          <a:lstStyle/>
          <a:p>
            <a:pPr>
              <a:lnSpc>
                <a:spcPct val="108000"/>
              </a:lnSpc>
            </a:pPr>
            <a:r>
              <a:rPr lang="en-US" sz="1900">
                <a:solidFill>
                  <a:srgbClr val="FFFFFF"/>
                </a:solidFill>
                <a:latin typeface="Mona Sans Mono" panose="020B0604020202020204" charset="0"/>
              </a:rPr>
              <a:t>git log --oneline -3</a:t>
            </a:r>
          </a:p>
          <a:p>
            <a:pPr>
              <a:lnSpc>
                <a:spcPct val="108000"/>
              </a:lnSpc>
            </a:pPr>
            <a:endParaRPr lang="en-US" sz="1900">
              <a:solidFill>
                <a:srgbClr val="FFFFFF"/>
              </a:solidFill>
              <a:latin typeface="Mona Sans Mono" panose="020B0604020202020204" charset="0"/>
            </a:endParaRPr>
          </a:p>
          <a:p>
            <a:pPr>
              <a:lnSpc>
                <a:spcPct val="108000"/>
              </a:lnSpc>
            </a:pPr>
            <a:r>
              <a:rPr lang="en-US" sz="1900">
                <a:solidFill>
                  <a:srgbClr val="FFFFFF"/>
                </a:solidFill>
                <a:latin typeface="Mona Sans Mono" panose="020B0604020202020204" charset="0"/>
              </a:rPr>
              <a:t>git show HEAD:notes.md</a:t>
            </a:r>
          </a:p>
          <a:p>
            <a:pPr>
              <a:lnSpc>
                <a:spcPct val="108000"/>
              </a:lnSpc>
            </a:pPr>
            <a:endParaRPr lang="en-US" sz="1900">
              <a:solidFill>
                <a:srgbClr val="FFFFFF"/>
              </a:solidFill>
              <a:latin typeface="Mona Sans Mono" panose="020B0604020202020204" charset="0"/>
            </a:endParaRPr>
          </a:p>
          <a:p>
            <a:pPr>
              <a:lnSpc>
                <a:spcPct val="108000"/>
              </a:lnSpc>
            </a:pPr>
            <a:r>
              <a:rPr lang="en-US" sz="1900">
                <a:solidFill>
                  <a:srgbClr val="FFFFFF"/>
                </a:solidFill>
                <a:latin typeface="Mona Sans Mono" panose="020B0604020202020204" charset="0"/>
              </a:rPr>
              <a:t>git status</a:t>
            </a:r>
            <a:endParaRPr lang="en-US" sz="1900" dirty="0" err="1">
              <a:solidFill>
                <a:srgbClr val="FFFFFF"/>
              </a:solidFill>
              <a:latin typeface="Mona Sans Mono" panose="020B0604020202020204" charset="0"/>
            </a:endParaRPr>
          </a:p>
        </p:txBody>
      </p:sp>
      <p:sp>
        <p:nvSpPr>
          <p:cNvPr id="11" name="Rectangle: Rounded Corners 10">
            <a:extLst>
              <a:ext uri="{FF2B5EF4-FFF2-40B4-BE49-F238E27FC236}">
                <a16:creationId xmlns:a16="http://schemas.microsoft.com/office/drawing/2014/main" id="{F57ACE35-8A79-54BB-1C71-79F374972B9C}"/>
              </a:ext>
            </a:extLst>
          </p:cNvPr>
          <p:cNvSpPr/>
          <p:nvPr/>
        </p:nvSpPr>
        <p:spPr bwMode="auto">
          <a:xfrm>
            <a:off x="6299200" y="2730500"/>
            <a:ext cx="5283200" cy="3162300"/>
          </a:xfrm>
          <a:prstGeom prst="roundRect">
            <a:avLst>
              <a:gd name="adj" fmla="val 5622"/>
            </a:avLst>
          </a:prstGeom>
          <a:solidFill>
            <a:srgbClr val="F2F5F3"/>
          </a:solidFill>
          <a:ln w="8890">
            <a:solidFill>
              <a:srgbClr val="D8E3DB"/>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chemeClr val="bg1"/>
              </a:solidFill>
              <a:ea typeface="Segoe UI" pitchFamily="34" charset="0"/>
              <a:cs typeface="Segoe UI" pitchFamily="34" charset="0"/>
            </a:endParaRPr>
          </a:p>
        </p:txBody>
      </p:sp>
      <p:sp>
        <p:nvSpPr>
          <p:cNvPr id="12" name="Text 10-88">
            <a:extLst>
              <a:ext uri="{FF2B5EF4-FFF2-40B4-BE49-F238E27FC236}">
                <a16:creationId xmlns:a16="http://schemas.microsoft.com/office/drawing/2014/main" id="{B2BEDB47-9B4F-C40D-44C7-DFC801C5B14A}"/>
              </a:ext>
            </a:extLst>
          </p:cNvPr>
          <p:cNvSpPr txBox="1"/>
          <p:nvPr/>
        </p:nvSpPr>
        <p:spPr>
          <a:xfrm>
            <a:off x="6527800" y="2997200"/>
            <a:ext cx="4800600" cy="444500"/>
          </a:xfrm>
          <a:prstGeom prst="rect">
            <a:avLst/>
          </a:prstGeom>
          <a:noFill/>
        </p:spPr>
        <p:txBody>
          <a:bodyPr vert="horz" wrap="square" lIns="0" tIns="0" rIns="76200" bIns="0" rtlCol="0" anchor="t">
            <a:noAutofit/>
          </a:bodyPr>
          <a:lstStyle/>
          <a:p>
            <a:pPr>
              <a:lnSpc>
                <a:spcPct val="108000"/>
              </a:lnSpc>
            </a:pPr>
            <a:r>
              <a:rPr lang="en-US" sz="2100" b="1">
                <a:solidFill>
                  <a:srgbClr val="08872B"/>
                </a:solidFill>
                <a:latin typeface="Mona Sans" panose="020B0604020202020204" charset="0"/>
              </a:rPr>
              <a:t>Rehearsal example</a:t>
            </a:r>
            <a:endParaRPr lang="en-US" sz="2100" b="1" dirty="0" err="1">
              <a:solidFill>
                <a:srgbClr val="08872B"/>
              </a:solidFill>
              <a:latin typeface="Mona Sans" panose="020B0604020202020204" charset="0"/>
            </a:endParaRPr>
          </a:p>
        </p:txBody>
      </p:sp>
      <p:sp>
        <p:nvSpPr>
          <p:cNvPr id="13" name="Text 10-89">
            <a:extLst>
              <a:ext uri="{FF2B5EF4-FFF2-40B4-BE49-F238E27FC236}">
                <a16:creationId xmlns:a16="http://schemas.microsoft.com/office/drawing/2014/main" id="{C3F8F5C3-8B57-22A5-6548-189FECDB9B5B}"/>
              </a:ext>
            </a:extLst>
          </p:cNvPr>
          <p:cNvSpPr txBox="1"/>
          <p:nvPr/>
        </p:nvSpPr>
        <p:spPr>
          <a:xfrm>
            <a:off x="6527800" y="3746500"/>
            <a:ext cx="4800600" cy="1663700"/>
          </a:xfrm>
          <a:prstGeom prst="rect">
            <a:avLst/>
          </a:prstGeom>
          <a:noFill/>
        </p:spPr>
        <p:txBody>
          <a:bodyPr vert="horz" wrap="square" lIns="0" tIns="0" rIns="76200" bIns="0" rtlCol="0" anchor="t">
            <a:noAutofit/>
          </a:bodyPr>
          <a:lstStyle/>
          <a:p>
            <a:pPr>
              <a:lnSpc>
                <a:spcPct val="108000"/>
              </a:lnSpc>
            </a:pPr>
            <a:r>
              <a:rPr lang="en-US" sz="1600">
                <a:solidFill>
                  <a:srgbClr val="101411"/>
                </a:solidFill>
                <a:latin typeface="Mona Sans Mono" panose="020B0604020202020204" charset="0"/>
              </a:rPr>
              <a:t>e5d0304 Add a practice goal</a:t>
            </a:r>
          </a:p>
          <a:p>
            <a:pPr>
              <a:lnSpc>
                <a:spcPct val="108000"/>
              </a:lnSpc>
            </a:pPr>
            <a:r>
              <a:rPr lang="en-US" sz="1600">
                <a:solidFill>
                  <a:srgbClr val="101411"/>
                </a:solidFill>
                <a:latin typeface="Mona Sans Mono" panose="020B0604020202020204" charset="0"/>
              </a:rPr>
              <a:t>373468d Add learning goals</a:t>
            </a:r>
            <a:endParaRPr lang="en-US" sz="1600" dirty="0" err="1">
              <a:solidFill>
                <a:srgbClr val="101411"/>
              </a:solidFill>
              <a:latin typeface="Mona Sans Mono" panose="020B0604020202020204" charset="0"/>
            </a:endParaRPr>
          </a:p>
        </p:txBody>
      </p:sp>
      <p:sp>
        <p:nvSpPr>
          <p:cNvPr id="14" name="Text 10-90">
            <a:extLst>
              <a:ext uri="{FF2B5EF4-FFF2-40B4-BE49-F238E27FC236}">
                <a16:creationId xmlns:a16="http://schemas.microsoft.com/office/drawing/2014/main" id="{AD16DD59-9B7E-9EE1-416B-2027BC003D97}"/>
              </a:ext>
            </a:extLst>
          </p:cNvPr>
          <p:cNvSpPr txBox="1"/>
          <p:nvPr/>
        </p:nvSpPr>
        <p:spPr>
          <a:xfrm>
            <a:off x="6527800" y="5562600"/>
            <a:ext cx="4800600" cy="241300"/>
          </a:xfrm>
          <a:prstGeom prst="rect">
            <a:avLst/>
          </a:prstGeom>
          <a:noFill/>
        </p:spPr>
        <p:txBody>
          <a:bodyPr vert="horz" wrap="square" lIns="0" tIns="0" rIns="76200" bIns="0" rtlCol="0" anchor="t">
            <a:noAutofit/>
          </a:bodyPr>
          <a:lstStyle/>
          <a:p>
            <a:pPr>
              <a:lnSpc>
                <a:spcPct val="108000"/>
              </a:lnSpc>
            </a:pPr>
            <a:r>
              <a:rPr lang="en-US" sz="1100">
                <a:solidFill>
                  <a:srgbClr val="57605A"/>
                </a:solidFill>
                <a:latin typeface="Mona Sans" panose="020B0604020202020204" charset="0"/>
              </a:rPr>
              <a:t>Your actual commit hashes will differ.</a:t>
            </a:r>
            <a:endParaRPr lang="en-US" sz="1100" dirty="0" err="1">
              <a:solidFill>
                <a:srgbClr val="57605A"/>
              </a:solidFill>
              <a:latin typeface="Mona Sans" panose="020B0604020202020204" charset="0"/>
            </a:endParaRPr>
          </a:p>
        </p:txBody>
      </p:sp>
    </p:spTree>
    <p:extLst>
      <p:ext uri="{BB962C8B-B14F-4D97-AF65-F5344CB8AC3E}">
        <p14:creationId xmlns:p14="http://schemas.microsoft.com/office/powerpoint/2010/main" val="3089491373"/>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Text 11-91">
            <a:extLst>
              <a:ext uri="{FF2B5EF4-FFF2-40B4-BE49-F238E27FC236}">
                <a16:creationId xmlns:a16="http://schemas.microsoft.com/office/drawing/2014/main" id="{B056A8CC-B44D-C83D-3600-69360ED7F9EF}"/>
              </a:ext>
            </a:extLst>
          </p:cNvPr>
          <p:cNvSpPr txBox="1"/>
          <p:nvPr/>
        </p:nvSpPr>
        <p:spPr>
          <a:xfrm>
            <a:off x="609600" y="381000"/>
            <a:ext cx="8229600" cy="304800"/>
          </a:xfrm>
          <a:prstGeom prst="rect">
            <a:avLst/>
          </a:prstGeom>
          <a:noFill/>
        </p:spPr>
        <p:txBody>
          <a:bodyPr vert="horz" wrap="square" lIns="0" tIns="0" rIns="76200" bIns="0" rtlCol="0" anchor="t">
            <a:noAutofit/>
          </a:bodyPr>
          <a:lstStyle/>
          <a:p>
            <a:pPr>
              <a:lnSpc>
                <a:spcPct val="108000"/>
              </a:lnSpc>
            </a:pPr>
            <a:r>
              <a:rPr lang="en-US" sz="1100" b="1">
                <a:solidFill>
                  <a:srgbClr val="08872B"/>
                </a:solidFill>
                <a:latin typeface="Mona Sans" panose="020B0604020202020204" charset="0"/>
              </a:rPr>
              <a:t>The workflow your team—and agent—can share</a:t>
            </a:r>
            <a:endParaRPr lang="en-US" sz="1100" b="1" dirty="0" err="1">
              <a:solidFill>
                <a:srgbClr val="08872B"/>
              </a:solidFill>
              <a:latin typeface="Mona Sans" panose="020B0604020202020204" charset="0"/>
            </a:endParaRPr>
          </a:p>
        </p:txBody>
      </p:sp>
      <p:pic>
        <p:nvPicPr>
          <p:cNvPr id="4" name="Picture 3" descr="Unmodified GitHub Copilot product lockup">
            <a:extLst>
              <a:ext uri="{FF2B5EF4-FFF2-40B4-BE49-F238E27FC236}">
                <a16:creationId xmlns:a16="http://schemas.microsoft.com/office/drawing/2014/main" id="{A3356C75-2B74-9DAB-9504-6D7371884404}"/>
              </a:ext>
            </a:extLst>
          </p:cNvPr>
          <p:cNvPicPr>
            <a:picLocks/>
          </p:cNvPicPr>
          <p:nvPr/>
        </p:nvPicPr>
        <p:blipFill>
          <a:blip r:embed="rId3"/>
          <a:stretch>
            <a:fillRect/>
          </a:stretch>
        </p:blipFill>
        <p:spPr>
          <a:xfrm>
            <a:off x="9537700" y="362859"/>
            <a:ext cx="2044700" cy="264882"/>
          </a:xfrm>
          <a:prstGeom prst="rect">
            <a:avLst/>
          </a:prstGeom>
        </p:spPr>
      </p:pic>
      <p:sp>
        <p:nvSpPr>
          <p:cNvPr id="5" name="Text 11-92">
            <a:extLst>
              <a:ext uri="{FF2B5EF4-FFF2-40B4-BE49-F238E27FC236}">
                <a16:creationId xmlns:a16="http://schemas.microsoft.com/office/drawing/2014/main" id="{D5D6674A-D8A7-DD1E-F686-DBFAA6F85C02}"/>
              </a:ext>
            </a:extLst>
          </p:cNvPr>
          <p:cNvSpPr txBox="1"/>
          <p:nvPr/>
        </p:nvSpPr>
        <p:spPr>
          <a:xfrm>
            <a:off x="609600" y="1066800"/>
            <a:ext cx="10972800" cy="1422400"/>
          </a:xfrm>
          <a:prstGeom prst="rect">
            <a:avLst/>
          </a:prstGeom>
          <a:noFill/>
        </p:spPr>
        <p:txBody>
          <a:bodyPr vert="horz" wrap="square" lIns="0" tIns="0" rIns="0" bIns="0" rtlCol="0" anchor="t">
            <a:noAutofit/>
          </a:bodyPr>
          <a:lstStyle/>
          <a:p>
            <a:pPr>
              <a:lnSpc>
                <a:spcPct val="108000"/>
              </a:lnSpc>
            </a:pPr>
            <a:r>
              <a:rPr lang="en-US" sz="4200" b="1">
                <a:solidFill>
                  <a:srgbClr val="101411"/>
                </a:solidFill>
                <a:latin typeface="Mona Sans Display" panose="020B0604020202020204" charset="0"/>
              </a:rPr>
              <a:t>From a branch to a reviewed change</a:t>
            </a:r>
            <a:endParaRPr lang="en-US" sz="4200" b="1" dirty="0" err="1">
              <a:solidFill>
                <a:srgbClr val="101411"/>
              </a:solidFill>
              <a:latin typeface="Mona Sans Display" panose="020B0604020202020204" charset="0"/>
            </a:endParaRPr>
          </a:p>
        </p:txBody>
      </p:sp>
      <p:cxnSp>
        <p:nvCxnSpPr>
          <p:cNvPr id="6" name="Straight Connector 5">
            <a:extLst>
              <a:ext uri="{FF2B5EF4-FFF2-40B4-BE49-F238E27FC236}">
                <a16:creationId xmlns:a16="http://schemas.microsoft.com/office/drawing/2014/main" id="{EDB372B8-0CFE-73A6-DA66-F35A67750610}"/>
              </a:ext>
            </a:extLst>
          </p:cNvPr>
          <p:cNvCxnSpPr/>
          <p:nvPr/>
        </p:nvCxnSpPr>
        <p:spPr>
          <a:xfrm>
            <a:off x="609600" y="6324600"/>
            <a:ext cx="10972800" cy="0"/>
          </a:xfrm>
          <a:prstGeom prst="line">
            <a:avLst/>
          </a:prstGeom>
          <a:ln w="8890">
            <a:solidFill>
              <a:srgbClr val="D8E3DB"/>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7" name="Text 11-93">
            <a:extLst>
              <a:ext uri="{FF2B5EF4-FFF2-40B4-BE49-F238E27FC236}">
                <a16:creationId xmlns:a16="http://schemas.microsoft.com/office/drawing/2014/main" id="{B729EFBA-CC65-D555-F79B-7A78F11AD6D5}"/>
              </a:ext>
            </a:extLst>
          </p:cNvPr>
          <p:cNvSpPr txBox="1"/>
          <p:nvPr/>
        </p:nvSpPr>
        <p:spPr>
          <a:xfrm>
            <a:off x="609600" y="6477000"/>
            <a:ext cx="8255000" cy="190500"/>
          </a:xfrm>
          <a:prstGeom prst="rect">
            <a:avLst/>
          </a:prstGeom>
          <a:noFill/>
        </p:spPr>
        <p:txBody>
          <a:bodyPr vert="horz" wrap="square" lIns="0" tIns="0" rIns="76200" bIns="0" rtlCol="0" anchor="t">
            <a:noAutofit/>
          </a:bodyPr>
          <a:lstStyle/>
          <a:p>
            <a:pPr>
              <a:lnSpc>
                <a:spcPct val="108000"/>
              </a:lnSpc>
            </a:pPr>
            <a:r>
              <a:rPr lang="en-US" sz="850">
                <a:solidFill>
                  <a:srgbClr val="57605A"/>
                </a:solidFill>
                <a:latin typeface="Mona Sans" panose="020B0604020202020204" charset="0"/>
              </a:rPr>
              <a:t>Dev Days | Dhaka · Zaynul Abedin Miah</a:t>
            </a:r>
            <a:endParaRPr lang="en-US" sz="850" dirty="0" err="1">
              <a:solidFill>
                <a:srgbClr val="57605A"/>
              </a:solidFill>
              <a:latin typeface="Mona Sans" panose="020B0604020202020204" charset="0"/>
            </a:endParaRPr>
          </a:p>
        </p:txBody>
      </p:sp>
      <p:sp>
        <p:nvSpPr>
          <p:cNvPr id="8" name="Text 11-94">
            <a:extLst>
              <a:ext uri="{FF2B5EF4-FFF2-40B4-BE49-F238E27FC236}">
                <a16:creationId xmlns:a16="http://schemas.microsoft.com/office/drawing/2014/main" id="{5B72F1AE-B53F-0DD3-4AF4-5209005BC4B2}"/>
              </a:ext>
            </a:extLst>
          </p:cNvPr>
          <p:cNvSpPr txBox="1"/>
          <p:nvPr/>
        </p:nvSpPr>
        <p:spPr>
          <a:xfrm>
            <a:off x="10223500" y="6477000"/>
            <a:ext cx="1358900" cy="190500"/>
          </a:xfrm>
          <a:prstGeom prst="rect">
            <a:avLst/>
          </a:prstGeom>
          <a:noFill/>
        </p:spPr>
        <p:txBody>
          <a:bodyPr vert="horz" wrap="square" lIns="0" tIns="0" rIns="40767" bIns="0" rtlCol="0" anchor="t">
            <a:noAutofit/>
          </a:bodyPr>
          <a:lstStyle/>
          <a:p>
            <a:pPr algn="r">
              <a:lnSpc>
                <a:spcPct val="108000"/>
              </a:lnSpc>
            </a:pPr>
            <a:r>
              <a:rPr lang="en-US" sz="900">
                <a:solidFill>
                  <a:srgbClr val="57605A"/>
                </a:solidFill>
                <a:latin typeface="Mona Sans" panose="020B0604020202020204" charset="0"/>
              </a:rPr>
              <a:t>11 / 20</a:t>
            </a:r>
            <a:endParaRPr lang="en-US" sz="900" dirty="0" err="1">
              <a:solidFill>
                <a:srgbClr val="57605A"/>
              </a:solidFill>
              <a:latin typeface="Mona Sans" panose="020B0604020202020204" charset="0"/>
            </a:endParaRPr>
          </a:p>
        </p:txBody>
      </p:sp>
      <p:sp>
        <p:nvSpPr>
          <p:cNvPr id="9" name="Rectangle: Rounded Corners 8">
            <a:extLst>
              <a:ext uri="{FF2B5EF4-FFF2-40B4-BE49-F238E27FC236}">
                <a16:creationId xmlns:a16="http://schemas.microsoft.com/office/drawing/2014/main" id="{673E21CA-5BB0-E72E-75D2-0CD6F6606216}"/>
              </a:ext>
            </a:extLst>
          </p:cNvPr>
          <p:cNvSpPr/>
          <p:nvPr/>
        </p:nvSpPr>
        <p:spPr bwMode="auto">
          <a:xfrm>
            <a:off x="609600" y="2946400"/>
            <a:ext cx="2476500" cy="2324100"/>
          </a:xfrm>
          <a:prstGeom prst="roundRect">
            <a:avLst>
              <a:gd name="adj" fmla="val 7650"/>
            </a:avLst>
          </a:prstGeom>
          <a:solidFill>
            <a:srgbClr val="F2F5F3"/>
          </a:solidFill>
          <a:ln w="8890">
            <a:solidFill>
              <a:srgbClr val="D8E3DB"/>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chemeClr val="bg1"/>
              </a:solidFill>
              <a:ea typeface="Segoe UI" pitchFamily="34" charset="0"/>
              <a:cs typeface="Segoe UI" pitchFamily="34" charset="0"/>
            </a:endParaRPr>
          </a:p>
        </p:txBody>
      </p:sp>
      <p:sp>
        <p:nvSpPr>
          <p:cNvPr id="10" name="Text 11-95">
            <a:extLst>
              <a:ext uri="{FF2B5EF4-FFF2-40B4-BE49-F238E27FC236}">
                <a16:creationId xmlns:a16="http://schemas.microsoft.com/office/drawing/2014/main" id="{82CE7D8D-A161-2313-D545-1C8B35228B75}"/>
              </a:ext>
            </a:extLst>
          </p:cNvPr>
          <p:cNvSpPr txBox="1"/>
          <p:nvPr/>
        </p:nvSpPr>
        <p:spPr>
          <a:xfrm>
            <a:off x="825500" y="3200400"/>
            <a:ext cx="2044700" cy="622300"/>
          </a:xfrm>
          <a:prstGeom prst="rect">
            <a:avLst/>
          </a:prstGeom>
          <a:noFill/>
        </p:spPr>
        <p:txBody>
          <a:bodyPr vert="horz" wrap="square" lIns="0" tIns="0" rIns="61341" bIns="0" rtlCol="0" anchor="t">
            <a:noAutofit/>
          </a:bodyPr>
          <a:lstStyle/>
          <a:p>
            <a:pPr>
              <a:lnSpc>
                <a:spcPct val="108000"/>
              </a:lnSpc>
            </a:pPr>
            <a:r>
              <a:rPr lang="en-US" sz="1900" b="1">
                <a:solidFill>
                  <a:srgbClr val="101411"/>
                </a:solidFill>
                <a:latin typeface="Mona Sans" panose="020B0604020202020204" charset="0"/>
              </a:rPr>
              <a:t>Issue</a:t>
            </a:r>
            <a:endParaRPr lang="en-US" sz="1900" b="1" dirty="0" err="1">
              <a:solidFill>
                <a:srgbClr val="101411"/>
              </a:solidFill>
              <a:latin typeface="Mona Sans" panose="020B0604020202020204" charset="0"/>
            </a:endParaRPr>
          </a:p>
        </p:txBody>
      </p:sp>
      <p:sp>
        <p:nvSpPr>
          <p:cNvPr id="11" name="Text 11-96">
            <a:extLst>
              <a:ext uri="{FF2B5EF4-FFF2-40B4-BE49-F238E27FC236}">
                <a16:creationId xmlns:a16="http://schemas.microsoft.com/office/drawing/2014/main" id="{6D082BC2-25D6-8836-DC7C-47AEE2E547DE}"/>
              </a:ext>
            </a:extLst>
          </p:cNvPr>
          <p:cNvSpPr txBox="1"/>
          <p:nvPr/>
        </p:nvSpPr>
        <p:spPr>
          <a:xfrm>
            <a:off x="825500" y="4051300"/>
            <a:ext cx="2044700" cy="1028700"/>
          </a:xfrm>
          <a:prstGeom prst="rect">
            <a:avLst/>
          </a:prstGeom>
          <a:noFill/>
        </p:spPr>
        <p:txBody>
          <a:bodyPr vert="horz" wrap="square" lIns="0" tIns="0" rIns="61341" bIns="0" rtlCol="0" anchor="t">
            <a:noAutofit/>
          </a:bodyPr>
          <a:lstStyle/>
          <a:p>
            <a:pPr>
              <a:lnSpc>
                <a:spcPct val="108000"/>
              </a:lnSpc>
            </a:pPr>
            <a:r>
              <a:rPr lang="en-US" sz="1500">
                <a:solidFill>
                  <a:srgbClr val="57605A"/>
                </a:solidFill>
                <a:latin typeface="Mona Sans" panose="020B0604020202020204" charset="0"/>
              </a:rPr>
              <a:t>Describe the problem and acceptance criteria.</a:t>
            </a:r>
            <a:endParaRPr lang="en-US" sz="1500" dirty="0" err="1">
              <a:solidFill>
                <a:srgbClr val="57605A"/>
              </a:solidFill>
              <a:latin typeface="Mona Sans" panose="020B0604020202020204" charset="0"/>
            </a:endParaRPr>
          </a:p>
        </p:txBody>
      </p:sp>
      <p:sp>
        <p:nvSpPr>
          <p:cNvPr id="12" name="Text 11-97">
            <a:extLst>
              <a:ext uri="{FF2B5EF4-FFF2-40B4-BE49-F238E27FC236}">
                <a16:creationId xmlns:a16="http://schemas.microsoft.com/office/drawing/2014/main" id="{6EC34049-3DA3-6ABC-4DE1-011F2479F890}"/>
              </a:ext>
            </a:extLst>
          </p:cNvPr>
          <p:cNvSpPr txBox="1"/>
          <p:nvPr/>
        </p:nvSpPr>
        <p:spPr>
          <a:xfrm>
            <a:off x="3124200" y="3822700"/>
            <a:ext cx="279400" cy="368300"/>
          </a:xfrm>
          <a:prstGeom prst="rect">
            <a:avLst/>
          </a:prstGeom>
          <a:noFill/>
        </p:spPr>
        <p:txBody>
          <a:bodyPr vert="horz" wrap="square" lIns="0" tIns="0" rIns="8382" bIns="0" rtlCol="0" anchor="t">
            <a:noAutofit/>
          </a:bodyPr>
          <a:lstStyle/>
          <a:p>
            <a:pPr algn="ctr">
              <a:lnSpc>
                <a:spcPct val="108000"/>
              </a:lnSpc>
            </a:pPr>
            <a:r>
              <a:rPr lang="en-US" sz="1700">
                <a:solidFill>
                  <a:srgbClr val="08872B"/>
                </a:solidFill>
                <a:latin typeface="Mona Sans" panose="020B0604020202020204" charset="0"/>
              </a:rPr>
              <a:t>→</a:t>
            </a:r>
            <a:endParaRPr lang="en-US" sz="1700" dirty="0" err="1">
              <a:solidFill>
                <a:srgbClr val="08872B"/>
              </a:solidFill>
              <a:latin typeface="Mona Sans" panose="020B0604020202020204" charset="0"/>
            </a:endParaRPr>
          </a:p>
        </p:txBody>
      </p:sp>
      <p:sp>
        <p:nvSpPr>
          <p:cNvPr id="13" name="Rectangle: Rounded Corners 12">
            <a:extLst>
              <a:ext uri="{FF2B5EF4-FFF2-40B4-BE49-F238E27FC236}">
                <a16:creationId xmlns:a16="http://schemas.microsoft.com/office/drawing/2014/main" id="{911E141E-F597-7E35-D17B-B0697CFDFBF8}"/>
              </a:ext>
            </a:extLst>
          </p:cNvPr>
          <p:cNvSpPr/>
          <p:nvPr/>
        </p:nvSpPr>
        <p:spPr bwMode="auto">
          <a:xfrm>
            <a:off x="3441700" y="2946400"/>
            <a:ext cx="2476500" cy="2324100"/>
          </a:xfrm>
          <a:prstGeom prst="roundRect">
            <a:avLst>
              <a:gd name="adj" fmla="val 7650"/>
            </a:avLst>
          </a:prstGeom>
          <a:solidFill>
            <a:srgbClr val="F2F5F3"/>
          </a:solidFill>
          <a:ln w="8890">
            <a:solidFill>
              <a:srgbClr val="D8E3DB"/>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chemeClr val="bg1"/>
              </a:solidFill>
              <a:ea typeface="Segoe UI" pitchFamily="34" charset="0"/>
              <a:cs typeface="Segoe UI" pitchFamily="34" charset="0"/>
            </a:endParaRPr>
          </a:p>
        </p:txBody>
      </p:sp>
      <p:sp>
        <p:nvSpPr>
          <p:cNvPr id="14" name="Text 11-98">
            <a:extLst>
              <a:ext uri="{FF2B5EF4-FFF2-40B4-BE49-F238E27FC236}">
                <a16:creationId xmlns:a16="http://schemas.microsoft.com/office/drawing/2014/main" id="{95D6412E-0668-0751-6D53-D63AA202CD90}"/>
              </a:ext>
            </a:extLst>
          </p:cNvPr>
          <p:cNvSpPr txBox="1"/>
          <p:nvPr/>
        </p:nvSpPr>
        <p:spPr>
          <a:xfrm>
            <a:off x="3657600" y="3200400"/>
            <a:ext cx="2044700" cy="622300"/>
          </a:xfrm>
          <a:prstGeom prst="rect">
            <a:avLst/>
          </a:prstGeom>
          <a:noFill/>
        </p:spPr>
        <p:txBody>
          <a:bodyPr vert="horz" wrap="square" lIns="0" tIns="0" rIns="61341" bIns="0" rtlCol="0" anchor="t">
            <a:noAutofit/>
          </a:bodyPr>
          <a:lstStyle/>
          <a:p>
            <a:pPr>
              <a:lnSpc>
                <a:spcPct val="108000"/>
              </a:lnSpc>
            </a:pPr>
            <a:r>
              <a:rPr lang="en-US" sz="1900" b="1">
                <a:solidFill>
                  <a:srgbClr val="101411"/>
                </a:solidFill>
                <a:latin typeface="Mona Sans" panose="020B0604020202020204" charset="0"/>
              </a:rPr>
              <a:t>Branch + commits</a:t>
            </a:r>
            <a:endParaRPr lang="en-US" sz="1900" b="1" dirty="0" err="1">
              <a:solidFill>
                <a:srgbClr val="101411"/>
              </a:solidFill>
              <a:latin typeface="Mona Sans" panose="020B0604020202020204" charset="0"/>
            </a:endParaRPr>
          </a:p>
        </p:txBody>
      </p:sp>
      <p:sp>
        <p:nvSpPr>
          <p:cNvPr id="15" name="Text 11-99">
            <a:extLst>
              <a:ext uri="{FF2B5EF4-FFF2-40B4-BE49-F238E27FC236}">
                <a16:creationId xmlns:a16="http://schemas.microsoft.com/office/drawing/2014/main" id="{C2F96E01-D982-EC18-5C7F-934C2A103F09}"/>
              </a:ext>
            </a:extLst>
          </p:cNvPr>
          <p:cNvSpPr txBox="1"/>
          <p:nvPr/>
        </p:nvSpPr>
        <p:spPr>
          <a:xfrm>
            <a:off x="3657600" y="4051300"/>
            <a:ext cx="2044700" cy="1028700"/>
          </a:xfrm>
          <a:prstGeom prst="rect">
            <a:avLst/>
          </a:prstGeom>
          <a:noFill/>
        </p:spPr>
        <p:txBody>
          <a:bodyPr vert="horz" wrap="square" lIns="0" tIns="0" rIns="61341" bIns="0" rtlCol="0" anchor="t">
            <a:noAutofit/>
          </a:bodyPr>
          <a:lstStyle/>
          <a:p>
            <a:pPr>
              <a:lnSpc>
                <a:spcPct val="108000"/>
              </a:lnSpc>
            </a:pPr>
            <a:r>
              <a:rPr lang="en-US" sz="1500">
                <a:solidFill>
                  <a:srgbClr val="57605A"/>
                </a:solidFill>
                <a:latin typeface="Mona Sans" panose="020B0604020202020204" charset="0"/>
              </a:rPr>
              <a:t>Make scoped, understandable changes.</a:t>
            </a:r>
            <a:endParaRPr lang="en-US" sz="1500" dirty="0" err="1">
              <a:solidFill>
                <a:srgbClr val="57605A"/>
              </a:solidFill>
              <a:latin typeface="Mona Sans" panose="020B0604020202020204" charset="0"/>
            </a:endParaRPr>
          </a:p>
        </p:txBody>
      </p:sp>
      <p:sp>
        <p:nvSpPr>
          <p:cNvPr id="16" name="Text 11-100">
            <a:extLst>
              <a:ext uri="{FF2B5EF4-FFF2-40B4-BE49-F238E27FC236}">
                <a16:creationId xmlns:a16="http://schemas.microsoft.com/office/drawing/2014/main" id="{CC5AF775-12C5-3F71-9472-8ACDF6380C96}"/>
              </a:ext>
            </a:extLst>
          </p:cNvPr>
          <p:cNvSpPr txBox="1"/>
          <p:nvPr/>
        </p:nvSpPr>
        <p:spPr>
          <a:xfrm>
            <a:off x="5956300" y="3822700"/>
            <a:ext cx="279400" cy="368300"/>
          </a:xfrm>
          <a:prstGeom prst="rect">
            <a:avLst/>
          </a:prstGeom>
          <a:noFill/>
        </p:spPr>
        <p:txBody>
          <a:bodyPr vert="horz" wrap="square" lIns="0" tIns="0" rIns="8382" bIns="0" rtlCol="0" anchor="t">
            <a:noAutofit/>
          </a:bodyPr>
          <a:lstStyle/>
          <a:p>
            <a:pPr algn="ctr">
              <a:lnSpc>
                <a:spcPct val="108000"/>
              </a:lnSpc>
            </a:pPr>
            <a:r>
              <a:rPr lang="en-US" sz="1700">
                <a:solidFill>
                  <a:srgbClr val="08872B"/>
                </a:solidFill>
                <a:latin typeface="Mona Sans" panose="020B0604020202020204" charset="0"/>
              </a:rPr>
              <a:t>→</a:t>
            </a:r>
            <a:endParaRPr lang="en-US" sz="1700" dirty="0" err="1">
              <a:solidFill>
                <a:srgbClr val="08872B"/>
              </a:solidFill>
              <a:latin typeface="Mona Sans" panose="020B0604020202020204" charset="0"/>
            </a:endParaRPr>
          </a:p>
        </p:txBody>
      </p:sp>
      <p:sp>
        <p:nvSpPr>
          <p:cNvPr id="17" name="Rectangle: Rounded Corners 16">
            <a:extLst>
              <a:ext uri="{FF2B5EF4-FFF2-40B4-BE49-F238E27FC236}">
                <a16:creationId xmlns:a16="http://schemas.microsoft.com/office/drawing/2014/main" id="{CB559280-1491-4B83-6C45-A7CBF84AC7BC}"/>
              </a:ext>
            </a:extLst>
          </p:cNvPr>
          <p:cNvSpPr/>
          <p:nvPr/>
        </p:nvSpPr>
        <p:spPr bwMode="auto">
          <a:xfrm>
            <a:off x="6273800" y="2946400"/>
            <a:ext cx="2476500" cy="2324100"/>
          </a:xfrm>
          <a:prstGeom prst="roundRect">
            <a:avLst>
              <a:gd name="adj" fmla="val 7650"/>
            </a:avLst>
          </a:prstGeom>
          <a:solidFill>
            <a:srgbClr val="F2F5F3"/>
          </a:solidFill>
          <a:ln w="8890">
            <a:solidFill>
              <a:srgbClr val="D8E3DB"/>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chemeClr val="bg1"/>
              </a:solidFill>
              <a:ea typeface="Segoe UI" pitchFamily="34" charset="0"/>
              <a:cs typeface="Segoe UI" pitchFamily="34" charset="0"/>
            </a:endParaRPr>
          </a:p>
        </p:txBody>
      </p:sp>
      <p:sp>
        <p:nvSpPr>
          <p:cNvPr id="18" name="Text 11-101">
            <a:extLst>
              <a:ext uri="{FF2B5EF4-FFF2-40B4-BE49-F238E27FC236}">
                <a16:creationId xmlns:a16="http://schemas.microsoft.com/office/drawing/2014/main" id="{03A3DBD0-6373-5D4D-049B-B24804F91A5A}"/>
              </a:ext>
            </a:extLst>
          </p:cNvPr>
          <p:cNvSpPr txBox="1"/>
          <p:nvPr/>
        </p:nvSpPr>
        <p:spPr>
          <a:xfrm>
            <a:off x="6489700" y="3200400"/>
            <a:ext cx="2044700" cy="622300"/>
          </a:xfrm>
          <a:prstGeom prst="rect">
            <a:avLst/>
          </a:prstGeom>
          <a:noFill/>
        </p:spPr>
        <p:txBody>
          <a:bodyPr vert="horz" wrap="square" lIns="0" tIns="0" rIns="61341" bIns="0" rtlCol="0" anchor="t">
            <a:noAutofit/>
          </a:bodyPr>
          <a:lstStyle/>
          <a:p>
            <a:pPr>
              <a:lnSpc>
                <a:spcPct val="108000"/>
              </a:lnSpc>
            </a:pPr>
            <a:r>
              <a:rPr lang="en-US" sz="1900" b="1">
                <a:solidFill>
                  <a:srgbClr val="101411"/>
                </a:solidFill>
                <a:latin typeface="Mona Sans" panose="020B0604020202020204" charset="0"/>
              </a:rPr>
              <a:t>Pull request</a:t>
            </a:r>
            <a:endParaRPr lang="en-US" sz="1900" b="1" dirty="0" err="1">
              <a:solidFill>
                <a:srgbClr val="101411"/>
              </a:solidFill>
              <a:latin typeface="Mona Sans" panose="020B0604020202020204" charset="0"/>
            </a:endParaRPr>
          </a:p>
        </p:txBody>
      </p:sp>
      <p:sp>
        <p:nvSpPr>
          <p:cNvPr id="19" name="Text 11-102">
            <a:extLst>
              <a:ext uri="{FF2B5EF4-FFF2-40B4-BE49-F238E27FC236}">
                <a16:creationId xmlns:a16="http://schemas.microsoft.com/office/drawing/2014/main" id="{F5B380D0-2DF0-6FA4-8872-7A2C4B08D3F9}"/>
              </a:ext>
            </a:extLst>
          </p:cNvPr>
          <p:cNvSpPr txBox="1"/>
          <p:nvPr/>
        </p:nvSpPr>
        <p:spPr>
          <a:xfrm>
            <a:off x="6489700" y="4051300"/>
            <a:ext cx="2044700" cy="1028700"/>
          </a:xfrm>
          <a:prstGeom prst="rect">
            <a:avLst/>
          </a:prstGeom>
          <a:noFill/>
        </p:spPr>
        <p:txBody>
          <a:bodyPr vert="horz" wrap="square" lIns="0" tIns="0" rIns="61341" bIns="0" rtlCol="0" anchor="t">
            <a:noAutofit/>
          </a:bodyPr>
          <a:lstStyle/>
          <a:p>
            <a:pPr>
              <a:lnSpc>
                <a:spcPct val="108000"/>
              </a:lnSpc>
            </a:pPr>
            <a:r>
              <a:rPr lang="en-US" sz="1500">
                <a:solidFill>
                  <a:srgbClr val="57605A"/>
                </a:solidFill>
                <a:latin typeface="Mona Sans" panose="020B0604020202020204" charset="0"/>
              </a:rPr>
              <a:t>Discuss, inspect the diff and check evidence.</a:t>
            </a:r>
            <a:endParaRPr lang="en-US" sz="1500" dirty="0" err="1">
              <a:solidFill>
                <a:srgbClr val="57605A"/>
              </a:solidFill>
              <a:latin typeface="Mona Sans" panose="020B0604020202020204" charset="0"/>
            </a:endParaRPr>
          </a:p>
        </p:txBody>
      </p:sp>
      <p:sp>
        <p:nvSpPr>
          <p:cNvPr id="20" name="Text 11-103">
            <a:extLst>
              <a:ext uri="{FF2B5EF4-FFF2-40B4-BE49-F238E27FC236}">
                <a16:creationId xmlns:a16="http://schemas.microsoft.com/office/drawing/2014/main" id="{3FF46E76-7EE4-E3C5-C46A-C68D4DE222FB}"/>
              </a:ext>
            </a:extLst>
          </p:cNvPr>
          <p:cNvSpPr txBox="1"/>
          <p:nvPr/>
        </p:nvSpPr>
        <p:spPr>
          <a:xfrm>
            <a:off x="8788400" y="3822700"/>
            <a:ext cx="279400" cy="368300"/>
          </a:xfrm>
          <a:prstGeom prst="rect">
            <a:avLst/>
          </a:prstGeom>
          <a:noFill/>
        </p:spPr>
        <p:txBody>
          <a:bodyPr vert="horz" wrap="square" lIns="0" tIns="0" rIns="8382" bIns="0" rtlCol="0" anchor="t">
            <a:noAutofit/>
          </a:bodyPr>
          <a:lstStyle/>
          <a:p>
            <a:pPr algn="ctr">
              <a:lnSpc>
                <a:spcPct val="108000"/>
              </a:lnSpc>
            </a:pPr>
            <a:r>
              <a:rPr lang="en-US" sz="1700">
                <a:solidFill>
                  <a:srgbClr val="08872B"/>
                </a:solidFill>
                <a:latin typeface="Mona Sans" panose="020B0604020202020204" charset="0"/>
              </a:rPr>
              <a:t>→</a:t>
            </a:r>
            <a:endParaRPr lang="en-US" sz="1700" dirty="0" err="1">
              <a:solidFill>
                <a:srgbClr val="08872B"/>
              </a:solidFill>
              <a:latin typeface="Mona Sans" panose="020B0604020202020204" charset="0"/>
            </a:endParaRPr>
          </a:p>
        </p:txBody>
      </p:sp>
      <p:sp>
        <p:nvSpPr>
          <p:cNvPr id="21" name="Rectangle: Rounded Corners 20">
            <a:extLst>
              <a:ext uri="{FF2B5EF4-FFF2-40B4-BE49-F238E27FC236}">
                <a16:creationId xmlns:a16="http://schemas.microsoft.com/office/drawing/2014/main" id="{46AE804B-DBFD-8416-292E-FC460822F77B}"/>
              </a:ext>
            </a:extLst>
          </p:cNvPr>
          <p:cNvSpPr/>
          <p:nvPr/>
        </p:nvSpPr>
        <p:spPr bwMode="auto">
          <a:xfrm>
            <a:off x="9105900" y="2946400"/>
            <a:ext cx="2476500" cy="2324100"/>
          </a:xfrm>
          <a:prstGeom prst="roundRect">
            <a:avLst>
              <a:gd name="adj" fmla="val 7650"/>
            </a:avLst>
          </a:prstGeom>
          <a:solidFill>
            <a:srgbClr val="EAFBF0"/>
          </a:solidFill>
          <a:ln w="8890">
            <a:solidFill>
              <a:srgbClr val="D8E3DB"/>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chemeClr val="bg1"/>
              </a:solidFill>
              <a:ea typeface="Segoe UI" pitchFamily="34" charset="0"/>
              <a:cs typeface="Segoe UI" pitchFamily="34" charset="0"/>
            </a:endParaRPr>
          </a:p>
        </p:txBody>
      </p:sp>
      <p:sp>
        <p:nvSpPr>
          <p:cNvPr id="22" name="Text 11-104">
            <a:extLst>
              <a:ext uri="{FF2B5EF4-FFF2-40B4-BE49-F238E27FC236}">
                <a16:creationId xmlns:a16="http://schemas.microsoft.com/office/drawing/2014/main" id="{6B64FB80-307D-D8F7-0599-AA622CB8E59F}"/>
              </a:ext>
            </a:extLst>
          </p:cNvPr>
          <p:cNvSpPr txBox="1"/>
          <p:nvPr/>
        </p:nvSpPr>
        <p:spPr>
          <a:xfrm>
            <a:off x="9321800" y="3200400"/>
            <a:ext cx="2044700" cy="622300"/>
          </a:xfrm>
          <a:prstGeom prst="rect">
            <a:avLst/>
          </a:prstGeom>
          <a:noFill/>
        </p:spPr>
        <p:txBody>
          <a:bodyPr vert="horz" wrap="square" lIns="0" tIns="0" rIns="61341" bIns="0" rtlCol="0" anchor="t">
            <a:noAutofit/>
          </a:bodyPr>
          <a:lstStyle/>
          <a:p>
            <a:pPr>
              <a:lnSpc>
                <a:spcPct val="108000"/>
              </a:lnSpc>
            </a:pPr>
            <a:r>
              <a:rPr lang="en-US" sz="1900" b="1">
                <a:solidFill>
                  <a:srgbClr val="101411"/>
                </a:solidFill>
                <a:latin typeface="Mona Sans" panose="020B0604020202020204" charset="0"/>
              </a:rPr>
              <a:t>Merge + follow-up</a:t>
            </a:r>
            <a:endParaRPr lang="en-US" sz="1900" b="1" dirty="0" err="1">
              <a:solidFill>
                <a:srgbClr val="101411"/>
              </a:solidFill>
              <a:latin typeface="Mona Sans" panose="020B0604020202020204" charset="0"/>
            </a:endParaRPr>
          </a:p>
        </p:txBody>
      </p:sp>
      <p:sp>
        <p:nvSpPr>
          <p:cNvPr id="23" name="Text 11-105">
            <a:extLst>
              <a:ext uri="{FF2B5EF4-FFF2-40B4-BE49-F238E27FC236}">
                <a16:creationId xmlns:a16="http://schemas.microsoft.com/office/drawing/2014/main" id="{39D5D480-5695-29E2-C611-CFC817875125}"/>
              </a:ext>
            </a:extLst>
          </p:cNvPr>
          <p:cNvSpPr txBox="1"/>
          <p:nvPr/>
        </p:nvSpPr>
        <p:spPr>
          <a:xfrm>
            <a:off x="9321800" y="4051300"/>
            <a:ext cx="2044700" cy="1028700"/>
          </a:xfrm>
          <a:prstGeom prst="rect">
            <a:avLst/>
          </a:prstGeom>
          <a:noFill/>
        </p:spPr>
        <p:txBody>
          <a:bodyPr vert="horz" wrap="square" lIns="0" tIns="0" rIns="61341" bIns="0" rtlCol="0" anchor="t">
            <a:noAutofit/>
          </a:bodyPr>
          <a:lstStyle/>
          <a:p>
            <a:pPr>
              <a:lnSpc>
                <a:spcPct val="108000"/>
              </a:lnSpc>
            </a:pPr>
            <a:r>
              <a:rPr lang="en-US" sz="1500">
                <a:solidFill>
                  <a:srgbClr val="57605A"/>
                </a:solidFill>
                <a:latin typeface="Mona Sans" panose="020B0604020202020204" charset="0"/>
              </a:rPr>
              <a:t>Integrate reviewed work and track what remains.</a:t>
            </a:r>
            <a:endParaRPr lang="en-US" sz="1500" dirty="0" err="1">
              <a:solidFill>
                <a:srgbClr val="57605A"/>
              </a:solidFill>
              <a:latin typeface="Mona Sans" panose="020B0604020202020204" charset="0"/>
            </a:endParaRPr>
          </a:p>
        </p:txBody>
      </p:sp>
      <p:sp>
        <p:nvSpPr>
          <p:cNvPr id="24" name="Text 11-106">
            <a:extLst>
              <a:ext uri="{FF2B5EF4-FFF2-40B4-BE49-F238E27FC236}">
                <a16:creationId xmlns:a16="http://schemas.microsoft.com/office/drawing/2014/main" id="{3C1DEE29-5C15-442D-2F39-30DD4DE2D58B}"/>
              </a:ext>
            </a:extLst>
          </p:cNvPr>
          <p:cNvSpPr txBox="1"/>
          <p:nvPr/>
        </p:nvSpPr>
        <p:spPr>
          <a:xfrm>
            <a:off x="609600" y="6032500"/>
            <a:ext cx="10972800" cy="241300"/>
          </a:xfrm>
          <a:prstGeom prst="rect">
            <a:avLst/>
          </a:prstGeom>
          <a:noFill/>
        </p:spPr>
        <p:txBody>
          <a:bodyPr vert="horz" wrap="square" lIns="0" tIns="0" rIns="76200" bIns="0" rtlCol="0" anchor="t">
            <a:noAutofit/>
          </a:bodyPr>
          <a:lstStyle/>
          <a:p>
            <a:pPr>
              <a:lnSpc>
                <a:spcPct val="108000"/>
              </a:lnSpc>
            </a:pPr>
            <a:r>
              <a:rPr lang="en-US" sz="1000">
                <a:solidFill>
                  <a:srgbClr val="57605A"/>
                </a:solidFill>
                <a:latin typeface="Mona Sans" panose="020B0604020202020204" charset="0"/>
              </a:rPr>
              <a:t>A branch isolates a line of work. A pull request proposes it for review.</a:t>
            </a:r>
            <a:endParaRPr lang="en-US" sz="1000" dirty="0" err="1">
              <a:solidFill>
                <a:srgbClr val="57605A"/>
              </a:solidFill>
              <a:latin typeface="Mona Sans" panose="020B0604020202020204" charset="0"/>
            </a:endParaRPr>
          </a:p>
        </p:txBody>
      </p:sp>
    </p:spTree>
    <p:extLst>
      <p:ext uri="{BB962C8B-B14F-4D97-AF65-F5344CB8AC3E}">
        <p14:creationId xmlns:p14="http://schemas.microsoft.com/office/powerpoint/2010/main" val="2836168212"/>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Text 12-107">
            <a:extLst>
              <a:ext uri="{FF2B5EF4-FFF2-40B4-BE49-F238E27FC236}">
                <a16:creationId xmlns:a16="http://schemas.microsoft.com/office/drawing/2014/main" id="{D4A9776A-A704-10CE-CDD9-1682B1562146}"/>
              </a:ext>
            </a:extLst>
          </p:cNvPr>
          <p:cNvSpPr txBox="1"/>
          <p:nvPr/>
        </p:nvSpPr>
        <p:spPr>
          <a:xfrm>
            <a:off x="609600" y="381000"/>
            <a:ext cx="8229600" cy="304800"/>
          </a:xfrm>
          <a:prstGeom prst="rect">
            <a:avLst/>
          </a:prstGeom>
          <a:noFill/>
        </p:spPr>
        <p:txBody>
          <a:bodyPr vert="horz" wrap="square" lIns="0" tIns="0" rIns="76200" bIns="0" rtlCol="0" anchor="t">
            <a:noAutofit/>
          </a:bodyPr>
          <a:lstStyle/>
          <a:p>
            <a:pPr>
              <a:lnSpc>
                <a:spcPct val="108000"/>
              </a:lnSpc>
            </a:pPr>
            <a:r>
              <a:rPr lang="en-US" sz="1100" b="1">
                <a:solidFill>
                  <a:srgbClr val="08872B"/>
                </a:solidFill>
                <a:latin typeface="Mona Sans" panose="020B0604020202020204" charset="0"/>
              </a:rPr>
              <a:t>A small safety checklist</a:t>
            </a:r>
            <a:endParaRPr lang="en-US" sz="1100" b="1" dirty="0" err="1">
              <a:solidFill>
                <a:srgbClr val="08872B"/>
              </a:solidFill>
              <a:latin typeface="Mona Sans" panose="020B0604020202020204" charset="0"/>
            </a:endParaRPr>
          </a:p>
        </p:txBody>
      </p:sp>
      <p:pic>
        <p:nvPicPr>
          <p:cNvPr id="4" name="Picture 3" descr="Unmodified GitHub Copilot product lockup">
            <a:extLst>
              <a:ext uri="{FF2B5EF4-FFF2-40B4-BE49-F238E27FC236}">
                <a16:creationId xmlns:a16="http://schemas.microsoft.com/office/drawing/2014/main" id="{C83C00DF-7420-3F31-DE7A-0D0C526F7E67}"/>
              </a:ext>
            </a:extLst>
          </p:cNvPr>
          <p:cNvPicPr>
            <a:picLocks/>
          </p:cNvPicPr>
          <p:nvPr/>
        </p:nvPicPr>
        <p:blipFill>
          <a:blip r:embed="rId3"/>
          <a:stretch>
            <a:fillRect/>
          </a:stretch>
        </p:blipFill>
        <p:spPr>
          <a:xfrm>
            <a:off x="9537700" y="362859"/>
            <a:ext cx="2044700" cy="264882"/>
          </a:xfrm>
          <a:prstGeom prst="rect">
            <a:avLst/>
          </a:prstGeom>
        </p:spPr>
      </p:pic>
      <p:sp>
        <p:nvSpPr>
          <p:cNvPr id="5" name="Text 12-108">
            <a:extLst>
              <a:ext uri="{FF2B5EF4-FFF2-40B4-BE49-F238E27FC236}">
                <a16:creationId xmlns:a16="http://schemas.microsoft.com/office/drawing/2014/main" id="{2FB2D353-181E-1070-F044-BFB09CA90019}"/>
              </a:ext>
            </a:extLst>
          </p:cNvPr>
          <p:cNvSpPr txBox="1"/>
          <p:nvPr/>
        </p:nvSpPr>
        <p:spPr>
          <a:xfrm>
            <a:off x="609600" y="1066800"/>
            <a:ext cx="10972800" cy="1422400"/>
          </a:xfrm>
          <a:prstGeom prst="rect">
            <a:avLst/>
          </a:prstGeom>
          <a:noFill/>
        </p:spPr>
        <p:txBody>
          <a:bodyPr vert="horz" wrap="square" lIns="0" tIns="0" rIns="0" bIns="0" rtlCol="0" anchor="t">
            <a:noAutofit/>
          </a:bodyPr>
          <a:lstStyle/>
          <a:p>
            <a:pPr>
              <a:lnSpc>
                <a:spcPct val="108000"/>
              </a:lnSpc>
            </a:pPr>
            <a:r>
              <a:rPr lang="en-US" sz="4200" b="1">
                <a:solidFill>
                  <a:srgbClr val="101411"/>
                </a:solidFill>
                <a:latin typeface="Mona Sans Display" panose="020B0604020202020204" charset="0"/>
              </a:rPr>
              <a:t>Share code, not secrets</a:t>
            </a:r>
            <a:endParaRPr lang="en-US" sz="4200" b="1" dirty="0" err="1">
              <a:solidFill>
                <a:srgbClr val="101411"/>
              </a:solidFill>
              <a:latin typeface="Mona Sans Display" panose="020B0604020202020204" charset="0"/>
            </a:endParaRPr>
          </a:p>
        </p:txBody>
      </p:sp>
      <p:cxnSp>
        <p:nvCxnSpPr>
          <p:cNvPr id="6" name="Straight Connector 5">
            <a:extLst>
              <a:ext uri="{FF2B5EF4-FFF2-40B4-BE49-F238E27FC236}">
                <a16:creationId xmlns:a16="http://schemas.microsoft.com/office/drawing/2014/main" id="{3ACC3DDC-573E-D5E8-9391-AC8D253E7573}"/>
              </a:ext>
            </a:extLst>
          </p:cNvPr>
          <p:cNvCxnSpPr/>
          <p:nvPr/>
        </p:nvCxnSpPr>
        <p:spPr>
          <a:xfrm>
            <a:off x="609600" y="6324600"/>
            <a:ext cx="10972800" cy="0"/>
          </a:xfrm>
          <a:prstGeom prst="line">
            <a:avLst/>
          </a:prstGeom>
          <a:ln w="8890">
            <a:solidFill>
              <a:srgbClr val="D8E3DB"/>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7" name="Text 12-109">
            <a:extLst>
              <a:ext uri="{FF2B5EF4-FFF2-40B4-BE49-F238E27FC236}">
                <a16:creationId xmlns:a16="http://schemas.microsoft.com/office/drawing/2014/main" id="{8C061953-AE89-C79A-C96D-400F39AB0205}"/>
              </a:ext>
            </a:extLst>
          </p:cNvPr>
          <p:cNvSpPr txBox="1"/>
          <p:nvPr/>
        </p:nvSpPr>
        <p:spPr>
          <a:xfrm>
            <a:off x="609600" y="6477000"/>
            <a:ext cx="8255000" cy="190500"/>
          </a:xfrm>
          <a:prstGeom prst="rect">
            <a:avLst/>
          </a:prstGeom>
          <a:noFill/>
        </p:spPr>
        <p:txBody>
          <a:bodyPr vert="horz" wrap="square" lIns="0" tIns="0" rIns="76200" bIns="0" rtlCol="0" anchor="t">
            <a:noAutofit/>
          </a:bodyPr>
          <a:lstStyle/>
          <a:p>
            <a:pPr>
              <a:lnSpc>
                <a:spcPct val="108000"/>
              </a:lnSpc>
            </a:pPr>
            <a:r>
              <a:rPr lang="en-US" sz="850">
                <a:solidFill>
                  <a:srgbClr val="57605A"/>
                </a:solidFill>
                <a:latin typeface="Mona Sans" panose="020B0604020202020204" charset="0"/>
              </a:rPr>
              <a:t>Dev Days | Dhaka · Zaynul Abedin Miah</a:t>
            </a:r>
            <a:endParaRPr lang="en-US" sz="850" dirty="0" err="1">
              <a:solidFill>
                <a:srgbClr val="57605A"/>
              </a:solidFill>
              <a:latin typeface="Mona Sans" panose="020B0604020202020204" charset="0"/>
            </a:endParaRPr>
          </a:p>
        </p:txBody>
      </p:sp>
      <p:sp>
        <p:nvSpPr>
          <p:cNvPr id="8" name="Text 12-110">
            <a:extLst>
              <a:ext uri="{FF2B5EF4-FFF2-40B4-BE49-F238E27FC236}">
                <a16:creationId xmlns:a16="http://schemas.microsoft.com/office/drawing/2014/main" id="{675DD6BA-365E-992B-B0BB-C9EAAED52BA4}"/>
              </a:ext>
            </a:extLst>
          </p:cNvPr>
          <p:cNvSpPr txBox="1"/>
          <p:nvPr/>
        </p:nvSpPr>
        <p:spPr>
          <a:xfrm>
            <a:off x="10223500" y="6477000"/>
            <a:ext cx="1358900" cy="190500"/>
          </a:xfrm>
          <a:prstGeom prst="rect">
            <a:avLst/>
          </a:prstGeom>
          <a:noFill/>
        </p:spPr>
        <p:txBody>
          <a:bodyPr vert="horz" wrap="square" lIns="0" tIns="0" rIns="40767" bIns="0" rtlCol="0" anchor="t">
            <a:noAutofit/>
          </a:bodyPr>
          <a:lstStyle/>
          <a:p>
            <a:pPr algn="r">
              <a:lnSpc>
                <a:spcPct val="108000"/>
              </a:lnSpc>
            </a:pPr>
            <a:r>
              <a:rPr lang="en-US" sz="900">
                <a:solidFill>
                  <a:srgbClr val="57605A"/>
                </a:solidFill>
                <a:latin typeface="Mona Sans" panose="020B0604020202020204" charset="0"/>
              </a:rPr>
              <a:t>12 / 20</a:t>
            </a:r>
            <a:endParaRPr lang="en-US" sz="900" dirty="0" err="1">
              <a:solidFill>
                <a:srgbClr val="57605A"/>
              </a:solidFill>
              <a:latin typeface="Mona Sans" panose="020B0604020202020204" charset="0"/>
            </a:endParaRPr>
          </a:p>
        </p:txBody>
      </p:sp>
      <p:sp>
        <p:nvSpPr>
          <p:cNvPr id="9" name="Rectangle: Rounded Corners 8">
            <a:extLst>
              <a:ext uri="{FF2B5EF4-FFF2-40B4-BE49-F238E27FC236}">
                <a16:creationId xmlns:a16="http://schemas.microsoft.com/office/drawing/2014/main" id="{0334E1AD-45FE-8DB2-A616-F5D6B6640A09}"/>
              </a:ext>
            </a:extLst>
          </p:cNvPr>
          <p:cNvSpPr/>
          <p:nvPr/>
        </p:nvSpPr>
        <p:spPr bwMode="auto">
          <a:xfrm>
            <a:off x="609600" y="2819400"/>
            <a:ext cx="3530600" cy="2819400"/>
          </a:xfrm>
          <a:prstGeom prst="roundRect">
            <a:avLst>
              <a:gd name="adj" fmla="val 6306"/>
            </a:avLst>
          </a:prstGeom>
          <a:solidFill>
            <a:srgbClr val="F2F5F3"/>
          </a:solidFill>
          <a:ln w="8890">
            <a:solidFill>
              <a:srgbClr val="D8E3DB"/>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chemeClr val="bg1"/>
              </a:solidFill>
              <a:ea typeface="Segoe UI" pitchFamily="34" charset="0"/>
              <a:cs typeface="Segoe UI" pitchFamily="34" charset="0"/>
            </a:endParaRPr>
          </a:p>
        </p:txBody>
      </p:sp>
      <p:sp>
        <p:nvSpPr>
          <p:cNvPr id="10" name="Rectangle 9">
            <a:extLst>
              <a:ext uri="{FF2B5EF4-FFF2-40B4-BE49-F238E27FC236}">
                <a16:creationId xmlns:a16="http://schemas.microsoft.com/office/drawing/2014/main" id="{4DED03CF-F0EE-9E15-4F85-8A1A3145D269}"/>
              </a:ext>
            </a:extLst>
          </p:cNvPr>
          <p:cNvSpPr/>
          <p:nvPr/>
        </p:nvSpPr>
        <p:spPr bwMode="auto">
          <a:xfrm>
            <a:off x="850900" y="3073400"/>
            <a:ext cx="381000" cy="50800"/>
          </a:xfrm>
          <a:prstGeom prst="rect">
            <a:avLst/>
          </a:prstGeom>
          <a:solidFill>
            <a:srgbClr val="08872B"/>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chemeClr val="bg1"/>
              </a:solidFill>
              <a:ea typeface="Segoe UI" pitchFamily="34" charset="0"/>
              <a:cs typeface="Segoe UI" pitchFamily="34" charset="0"/>
            </a:endParaRPr>
          </a:p>
        </p:txBody>
      </p:sp>
      <p:sp>
        <p:nvSpPr>
          <p:cNvPr id="11" name="Text 12-111">
            <a:extLst>
              <a:ext uri="{FF2B5EF4-FFF2-40B4-BE49-F238E27FC236}">
                <a16:creationId xmlns:a16="http://schemas.microsoft.com/office/drawing/2014/main" id="{9ACA5547-81E5-DCED-D18D-73AD46E57361}"/>
              </a:ext>
            </a:extLst>
          </p:cNvPr>
          <p:cNvSpPr txBox="1"/>
          <p:nvPr/>
        </p:nvSpPr>
        <p:spPr>
          <a:xfrm>
            <a:off x="850900" y="3416300"/>
            <a:ext cx="3048000" cy="800100"/>
          </a:xfrm>
          <a:prstGeom prst="rect">
            <a:avLst/>
          </a:prstGeom>
          <a:noFill/>
        </p:spPr>
        <p:txBody>
          <a:bodyPr vert="horz" wrap="square" lIns="0" tIns="0" rIns="76200" bIns="0" rtlCol="0" anchor="t">
            <a:noAutofit/>
          </a:bodyPr>
          <a:lstStyle/>
          <a:p>
            <a:pPr>
              <a:lnSpc>
                <a:spcPct val="108000"/>
              </a:lnSpc>
            </a:pPr>
            <a:r>
              <a:rPr lang="en-US" sz="2400" b="1">
                <a:solidFill>
                  <a:srgbClr val="101411"/>
                </a:solidFill>
                <a:latin typeface="Mona Sans" panose="020B0604020202020204" charset="0"/>
              </a:rPr>
              <a:t>Before adding</a:t>
            </a:r>
            <a:endParaRPr lang="en-US" sz="2400" b="1" dirty="0" err="1">
              <a:solidFill>
                <a:srgbClr val="101411"/>
              </a:solidFill>
              <a:latin typeface="Mona Sans" panose="020B0604020202020204" charset="0"/>
            </a:endParaRPr>
          </a:p>
        </p:txBody>
      </p:sp>
      <p:sp>
        <p:nvSpPr>
          <p:cNvPr id="12" name="Text 12-112">
            <a:extLst>
              <a:ext uri="{FF2B5EF4-FFF2-40B4-BE49-F238E27FC236}">
                <a16:creationId xmlns:a16="http://schemas.microsoft.com/office/drawing/2014/main" id="{AD814249-88EC-3BD7-A5E9-87DBEEC8DABD}"/>
              </a:ext>
            </a:extLst>
          </p:cNvPr>
          <p:cNvSpPr txBox="1"/>
          <p:nvPr/>
        </p:nvSpPr>
        <p:spPr>
          <a:xfrm>
            <a:off x="850900" y="4292600"/>
            <a:ext cx="3048000" cy="1181100"/>
          </a:xfrm>
          <a:prstGeom prst="rect">
            <a:avLst/>
          </a:prstGeom>
          <a:noFill/>
        </p:spPr>
        <p:txBody>
          <a:bodyPr vert="horz" wrap="square" lIns="0" tIns="0" rIns="76200" bIns="0" rtlCol="0" anchor="t">
            <a:noAutofit/>
          </a:bodyPr>
          <a:lstStyle/>
          <a:p>
            <a:pPr>
              <a:lnSpc>
                <a:spcPct val="108000"/>
              </a:lnSpc>
            </a:pPr>
            <a:r>
              <a:rPr lang="en-US" sz="1800">
                <a:solidFill>
                  <a:srgbClr val="57605A"/>
                </a:solidFill>
                <a:latin typeface="Mona Sans" panose="020B0604020202020204" charset="0"/>
              </a:rPr>
              <a:t>Read git status. Stage only intended files.</a:t>
            </a:r>
            <a:endParaRPr lang="en-US" sz="1800" dirty="0" err="1">
              <a:solidFill>
                <a:srgbClr val="57605A"/>
              </a:solidFill>
              <a:latin typeface="Mona Sans" panose="020B0604020202020204" charset="0"/>
            </a:endParaRPr>
          </a:p>
        </p:txBody>
      </p:sp>
      <p:sp>
        <p:nvSpPr>
          <p:cNvPr id="13" name="Rectangle: Rounded Corners 12">
            <a:extLst>
              <a:ext uri="{FF2B5EF4-FFF2-40B4-BE49-F238E27FC236}">
                <a16:creationId xmlns:a16="http://schemas.microsoft.com/office/drawing/2014/main" id="{3FF4E6D1-31E4-A82B-DB17-E9FB3DDE93D2}"/>
              </a:ext>
            </a:extLst>
          </p:cNvPr>
          <p:cNvSpPr/>
          <p:nvPr/>
        </p:nvSpPr>
        <p:spPr bwMode="auto">
          <a:xfrm>
            <a:off x="4330700" y="2819400"/>
            <a:ext cx="3530600" cy="2819400"/>
          </a:xfrm>
          <a:prstGeom prst="roundRect">
            <a:avLst>
              <a:gd name="adj" fmla="val 6306"/>
            </a:avLst>
          </a:prstGeom>
          <a:solidFill>
            <a:srgbClr val="F2F5F3"/>
          </a:solidFill>
          <a:ln w="8890">
            <a:solidFill>
              <a:srgbClr val="D8E3DB"/>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chemeClr val="bg1"/>
              </a:solidFill>
              <a:ea typeface="Segoe UI" pitchFamily="34" charset="0"/>
              <a:cs typeface="Segoe UI" pitchFamily="34" charset="0"/>
            </a:endParaRPr>
          </a:p>
        </p:txBody>
      </p:sp>
      <p:sp>
        <p:nvSpPr>
          <p:cNvPr id="14" name="Rectangle 13">
            <a:extLst>
              <a:ext uri="{FF2B5EF4-FFF2-40B4-BE49-F238E27FC236}">
                <a16:creationId xmlns:a16="http://schemas.microsoft.com/office/drawing/2014/main" id="{1FBEBF86-B3C4-752C-D1C0-1240D7C9DD6A}"/>
              </a:ext>
            </a:extLst>
          </p:cNvPr>
          <p:cNvSpPr/>
          <p:nvPr/>
        </p:nvSpPr>
        <p:spPr bwMode="auto">
          <a:xfrm>
            <a:off x="4572000" y="3073400"/>
            <a:ext cx="381000" cy="50800"/>
          </a:xfrm>
          <a:prstGeom prst="rect">
            <a:avLst/>
          </a:prstGeom>
          <a:solidFill>
            <a:srgbClr val="08872B"/>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chemeClr val="bg1"/>
              </a:solidFill>
              <a:ea typeface="Segoe UI" pitchFamily="34" charset="0"/>
              <a:cs typeface="Segoe UI" pitchFamily="34" charset="0"/>
            </a:endParaRPr>
          </a:p>
        </p:txBody>
      </p:sp>
      <p:sp>
        <p:nvSpPr>
          <p:cNvPr id="15" name="Text 12-113">
            <a:extLst>
              <a:ext uri="{FF2B5EF4-FFF2-40B4-BE49-F238E27FC236}">
                <a16:creationId xmlns:a16="http://schemas.microsoft.com/office/drawing/2014/main" id="{94065750-70B2-1A73-9EEF-95EE6C656782}"/>
              </a:ext>
            </a:extLst>
          </p:cNvPr>
          <p:cNvSpPr txBox="1"/>
          <p:nvPr/>
        </p:nvSpPr>
        <p:spPr>
          <a:xfrm>
            <a:off x="4572000" y="3416300"/>
            <a:ext cx="3048000" cy="800100"/>
          </a:xfrm>
          <a:prstGeom prst="rect">
            <a:avLst/>
          </a:prstGeom>
          <a:noFill/>
        </p:spPr>
        <p:txBody>
          <a:bodyPr vert="horz" wrap="square" lIns="0" tIns="0" rIns="76200" bIns="0" rtlCol="0" anchor="t">
            <a:noAutofit/>
          </a:bodyPr>
          <a:lstStyle/>
          <a:p>
            <a:pPr>
              <a:lnSpc>
                <a:spcPct val="108000"/>
              </a:lnSpc>
            </a:pPr>
            <a:r>
              <a:rPr lang="en-US" sz="2400" b="1">
                <a:solidFill>
                  <a:srgbClr val="101411"/>
                </a:solidFill>
                <a:latin typeface="Mona Sans" panose="020B0604020202020204" charset="0"/>
              </a:rPr>
              <a:t>Before publishing</a:t>
            </a:r>
            <a:endParaRPr lang="en-US" sz="2400" b="1" dirty="0" err="1">
              <a:solidFill>
                <a:srgbClr val="101411"/>
              </a:solidFill>
              <a:latin typeface="Mona Sans" panose="020B0604020202020204" charset="0"/>
            </a:endParaRPr>
          </a:p>
        </p:txBody>
      </p:sp>
      <p:sp>
        <p:nvSpPr>
          <p:cNvPr id="16" name="Text 12-114">
            <a:extLst>
              <a:ext uri="{FF2B5EF4-FFF2-40B4-BE49-F238E27FC236}">
                <a16:creationId xmlns:a16="http://schemas.microsoft.com/office/drawing/2014/main" id="{5F2E53F1-7B98-4BBE-4019-8D2B2521DEC7}"/>
              </a:ext>
            </a:extLst>
          </p:cNvPr>
          <p:cNvSpPr txBox="1"/>
          <p:nvPr/>
        </p:nvSpPr>
        <p:spPr>
          <a:xfrm>
            <a:off x="4572000" y="4292600"/>
            <a:ext cx="3048000" cy="1181100"/>
          </a:xfrm>
          <a:prstGeom prst="rect">
            <a:avLst/>
          </a:prstGeom>
          <a:noFill/>
        </p:spPr>
        <p:txBody>
          <a:bodyPr vert="horz" wrap="square" lIns="0" tIns="0" rIns="76200" bIns="0" rtlCol="0" anchor="t">
            <a:noAutofit/>
          </a:bodyPr>
          <a:lstStyle/>
          <a:p>
            <a:pPr>
              <a:lnSpc>
                <a:spcPct val="108000"/>
              </a:lnSpc>
            </a:pPr>
            <a:r>
              <a:rPr lang="en-US" sz="1800">
                <a:solidFill>
                  <a:srgbClr val="57605A"/>
                </a:solidFill>
                <a:latin typeface="Mona Sans" panose="020B0604020202020204" charset="0"/>
              </a:rPr>
              <a:t>Check secrets, personal data, licences and repository visibility.</a:t>
            </a:r>
            <a:endParaRPr lang="en-US" sz="1800" dirty="0" err="1">
              <a:solidFill>
                <a:srgbClr val="57605A"/>
              </a:solidFill>
              <a:latin typeface="Mona Sans" panose="020B0604020202020204" charset="0"/>
            </a:endParaRPr>
          </a:p>
        </p:txBody>
      </p:sp>
      <p:sp>
        <p:nvSpPr>
          <p:cNvPr id="17" name="Rectangle: Rounded Corners 16">
            <a:extLst>
              <a:ext uri="{FF2B5EF4-FFF2-40B4-BE49-F238E27FC236}">
                <a16:creationId xmlns:a16="http://schemas.microsoft.com/office/drawing/2014/main" id="{B27C1EE6-3A92-948A-AA21-785F0582E5C9}"/>
              </a:ext>
            </a:extLst>
          </p:cNvPr>
          <p:cNvSpPr/>
          <p:nvPr/>
        </p:nvSpPr>
        <p:spPr bwMode="auto">
          <a:xfrm>
            <a:off x="8051800" y="2819400"/>
            <a:ext cx="3530600" cy="2819400"/>
          </a:xfrm>
          <a:prstGeom prst="roundRect">
            <a:avLst>
              <a:gd name="adj" fmla="val 6306"/>
            </a:avLst>
          </a:prstGeom>
          <a:solidFill>
            <a:srgbClr val="EAFBF0"/>
          </a:solidFill>
          <a:ln w="8890">
            <a:solidFill>
              <a:srgbClr val="D8E3DB"/>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chemeClr val="bg1"/>
              </a:solidFill>
              <a:ea typeface="Segoe UI" pitchFamily="34" charset="0"/>
              <a:cs typeface="Segoe UI" pitchFamily="34" charset="0"/>
            </a:endParaRPr>
          </a:p>
        </p:txBody>
      </p:sp>
      <p:sp>
        <p:nvSpPr>
          <p:cNvPr id="18" name="Rectangle 17">
            <a:extLst>
              <a:ext uri="{FF2B5EF4-FFF2-40B4-BE49-F238E27FC236}">
                <a16:creationId xmlns:a16="http://schemas.microsoft.com/office/drawing/2014/main" id="{73CCBFB1-0E99-9AA9-2AA2-DC266B7DB7FF}"/>
              </a:ext>
            </a:extLst>
          </p:cNvPr>
          <p:cNvSpPr/>
          <p:nvPr/>
        </p:nvSpPr>
        <p:spPr bwMode="auto">
          <a:xfrm>
            <a:off x="8293100" y="3073400"/>
            <a:ext cx="381000" cy="50800"/>
          </a:xfrm>
          <a:prstGeom prst="rect">
            <a:avLst/>
          </a:prstGeom>
          <a:solidFill>
            <a:srgbClr val="8534F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chemeClr val="bg1"/>
              </a:solidFill>
              <a:ea typeface="Segoe UI" pitchFamily="34" charset="0"/>
              <a:cs typeface="Segoe UI" pitchFamily="34" charset="0"/>
            </a:endParaRPr>
          </a:p>
        </p:txBody>
      </p:sp>
      <p:sp>
        <p:nvSpPr>
          <p:cNvPr id="19" name="Text 12-115">
            <a:extLst>
              <a:ext uri="{FF2B5EF4-FFF2-40B4-BE49-F238E27FC236}">
                <a16:creationId xmlns:a16="http://schemas.microsoft.com/office/drawing/2014/main" id="{37C0BA8E-DF1E-4EC3-CC5C-3E656BCC9863}"/>
              </a:ext>
            </a:extLst>
          </p:cNvPr>
          <p:cNvSpPr txBox="1"/>
          <p:nvPr/>
        </p:nvSpPr>
        <p:spPr>
          <a:xfrm>
            <a:off x="8293100" y="3416300"/>
            <a:ext cx="3048000" cy="800100"/>
          </a:xfrm>
          <a:prstGeom prst="rect">
            <a:avLst/>
          </a:prstGeom>
          <a:noFill/>
        </p:spPr>
        <p:txBody>
          <a:bodyPr vert="horz" wrap="square" lIns="0" tIns="0" rIns="76200" bIns="0" rtlCol="0" anchor="t">
            <a:noAutofit/>
          </a:bodyPr>
          <a:lstStyle/>
          <a:p>
            <a:pPr>
              <a:lnSpc>
                <a:spcPct val="108000"/>
              </a:lnSpc>
            </a:pPr>
            <a:r>
              <a:rPr lang="en-US" sz="2400" b="1">
                <a:solidFill>
                  <a:srgbClr val="101411"/>
                </a:solidFill>
                <a:latin typeface="Mona Sans" panose="020B0604020202020204" charset="0"/>
              </a:rPr>
              <a:t>If a secret leaked</a:t>
            </a:r>
            <a:endParaRPr lang="en-US" sz="2400" b="1" dirty="0" err="1">
              <a:solidFill>
                <a:srgbClr val="101411"/>
              </a:solidFill>
              <a:latin typeface="Mona Sans" panose="020B0604020202020204" charset="0"/>
            </a:endParaRPr>
          </a:p>
        </p:txBody>
      </p:sp>
      <p:sp>
        <p:nvSpPr>
          <p:cNvPr id="20" name="Text 12-116">
            <a:extLst>
              <a:ext uri="{FF2B5EF4-FFF2-40B4-BE49-F238E27FC236}">
                <a16:creationId xmlns:a16="http://schemas.microsoft.com/office/drawing/2014/main" id="{C38D668E-296A-A336-7666-EE2AE2479FE1}"/>
              </a:ext>
            </a:extLst>
          </p:cNvPr>
          <p:cNvSpPr txBox="1"/>
          <p:nvPr/>
        </p:nvSpPr>
        <p:spPr>
          <a:xfrm>
            <a:off x="8293100" y="4292600"/>
            <a:ext cx="3048000" cy="1181100"/>
          </a:xfrm>
          <a:prstGeom prst="rect">
            <a:avLst/>
          </a:prstGeom>
          <a:noFill/>
        </p:spPr>
        <p:txBody>
          <a:bodyPr vert="horz" wrap="square" lIns="0" tIns="0" rIns="76200" bIns="0" rtlCol="0" anchor="t">
            <a:noAutofit/>
          </a:bodyPr>
          <a:lstStyle/>
          <a:p>
            <a:pPr>
              <a:lnSpc>
                <a:spcPct val="108000"/>
              </a:lnSpc>
            </a:pPr>
            <a:r>
              <a:rPr lang="en-US" sz="1800">
                <a:solidFill>
                  <a:srgbClr val="57605A"/>
                </a:solidFill>
                <a:latin typeface="Mona Sans" panose="020B0604020202020204" charset="0"/>
              </a:rPr>
              <a:t>Revoke or rotate it through the proper process; deleting a line is not enough.</a:t>
            </a:r>
            <a:endParaRPr lang="en-US" sz="1800" dirty="0" err="1">
              <a:solidFill>
                <a:srgbClr val="57605A"/>
              </a:solidFill>
              <a:latin typeface="Mona Sans" panose="020B0604020202020204" charset="0"/>
            </a:endParaRPr>
          </a:p>
        </p:txBody>
      </p:sp>
    </p:spTree>
    <p:extLst>
      <p:ext uri="{BB962C8B-B14F-4D97-AF65-F5344CB8AC3E}">
        <p14:creationId xmlns:p14="http://schemas.microsoft.com/office/powerpoint/2010/main" val="2132874014"/>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showMasterSp="0">
  <p:cSld>
    <p:bg>
      <p:bgPr>
        <a:solidFill>
          <a:srgbClr val="101411"/>
        </a:solidFill>
        <a:effectLst/>
      </p:bgPr>
    </p:bg>
    <p:spTree>
      <p:nvGrpSpPr>
        <p:cNvPr id="1" name=""/>
        <p:cNvGrpSpPr/>
        <p:nvPr/>
      </p:nvGrpSpPr>
      <p:grpSpPr>
        <a:xfrm>
          <a:off x="0" y="0"/>
          <a:ext cx="0" cy="0"/>
          <a:chOff x="0" y="0"/>
          <a:chExt cx="0" cy="0"/>
        </a:xfrm>
      </p:grpSpPr>
      <p:sp>
        <p:nvSpPr>
          <p:cNvPr id="2" name="Text 13-117">
            <a:extLst>
              <a:ext uri="{FF2B5EF4-FFF2-40B4-BE49-F238E27FC236}">
                <a16:creationId xmlns:a16="http://schemas.microsoft.com/office/drawing/2014/main" id="{B25777F8-8E47-18B2-E7E3-059EF91FF807}"/>
              </a:ext>
            </a:extLst>
          </p:cNvPr>
          <p:cNvSpPr txBox="1"/>
          <p:nvPr/>
        </p:nvSpPr>
        <p:spPr>
          <a:xfrm>
            <a:off x="609600" y="381000"/>
            <a:ext cx="8229600" cy="304800"/>
          </a:xfrm>
          <a:prstGeom prst="rect">
            <a:avLst/>
          </a:prstGeom>
          <a:noFill/>
        </p:spPr>
        <p:txBody>
          <a:bodyPr vert="horz" wrap="square" lIns="0" tIns="0" rIns="76200" bIns="0" rtlCol="0" anchor="t">
            <a:noAutofit/>
          </a:bodyPr>
          <a:lstStyle/>
          <a:p>
            <a:pPr>
              <a:lnSpc>
                <a:spcPct val="108000"/>
              </a:lnSpc>
            </a:pPr>
            <a:r>
              <a:rPr lang="en-US" sz="1100" b="1">
                <a:solidFill>
                  <a:srgbClr val="BFFFD1"/>
                </a:solidFill>
                <a:latin typeface="Mona Sans" panose="020B0604020202020204" charset="0"/>
              </a:rPr>
              <a:t>Official product view · actual UI may vary</a:t>
            </a:r>
            <a:endParaRPr lang="en-US" sz="1100" b="1" dirty="0" err="1">
              <a:solidFill>
                <a:srgbClr val="BFFFD1"/>
              </a:solidFill>
              <a:latin typeface="Mona Sans" panose="020B0604020202020204" charset="0"/>
            </a:endParaRPr>
          </a:p>
        </p:txBody>
      </p:sp>
      <p:pic>
        <p:nvPicPr>
          <p:cNvPr id="4" name="Picture 3" descr="Unmodified GitHub Copilot product lockup">
            <a:extLst>
              <a:ext uri="{FF2B5EF4-FFF2-40B4-BE49-F238E27FC236}">
                <a16:creationId xmlns:a16="http://schemas.microsoft.com/office/drawing/2014/main" id="{87198B84-504D-BA6D-A097-983388C3ED1C}"/>
              </a:ext>
            </a:extLst>
          </p:cNvPr>
          <p:cNvPicPr>
            <a:picLocks/>
          </p:cNvPicPr>
          <p:nvPr/>
        </p:nvPicPr>
        <p:blipFill>
          <a:blip r:embed="rId3"/>
          <a:stretch>
            <a:fillRect/>
          </a:stretch>
        </p:blipFill>
        <p:spPr>
          <a:xfrm>
            <a:off x="9537700" y="362859"/>
            <a:ext cx="2044700" cy="264882"/>
          </a:xfrm>
          <a:prstGeom prst="rect">
            <a:avLst/>
          </a:prstGeom>
        </p:spPr>
      </p:pic>
      <p:sp>
        <p:nvSpPr>
          <p:cNvPr id="5" name="Text 13-118">
            <a:extLst>
              <a:ext uri="{FF2B5EF4-FFF2-40B4-BE49-F238E27FC236}">
                <a16:creationId xmlns:a16="http://schemas.microsoft.com/office/drawing/2014/main" id="{564ED177-3010-30EE-DB85-B22886B719F4}"/>
              </a:ext>
            </a:extLst>
          </p:cNvPr>
          <p:cNvSpPr txBox="1"/>
          <p:nvPr/>
        </p:nvSpPr>
        <p:spPr>
          <a:xfrm>
            <a:off x="609600" y="1066800"/>
            <a:ext cx="10972800" cy="1422400"/>
          </a:xfrm>
          <a:prstGeom prst="rect">
            <a:avLst/>
          </a:prstGeom>
          <a:noFill/>
        </p:spPr>
        <p:txBody>
          <a:bodyPr vert="horz" wrap="square" lIns="0" tIns="0" rIns="0" bIns="0" rtlCol="0" anchor="t">
            <a:noAutofit/>
          </a:bodyPr>
          <a:lstStyle/>
          <a:p>
            <a:pPr>
              <a:lnSpc>
                <a:spcPct val="108000"/>
              </a:lnSpc>
            </a:pPr>
            <a:r>
              <a:rPr lang="en-US" sz="4200" b="1">
                <a:solidFill>
                  <a:srgbClr val="FFFFFF"/>
                </a:solidFill>
                <a:latin typeface="Mona Sans Display" panose="020B0604020202020204" charset="0"/>
              </a:rPr>
              <a:t>Meet the GitHub Copilot app</a:t>
            </a:r>
            <a:endParaRPr lang="en-US" sz="4200" b="1" dirty="0" err="1">
              <a:solidFill>
                <a:srgbClr val="FFFFFF"/>
              </a:solidFill>
              <a:latin typeface="Mona Sans Display" panose="020B0604020202020204" charset="0"/>
            </a:endParaRPr>
          </a:p>
        </p:txBody>
      </p:sp>
      <p:cxnSp>
        <p:nvCxnSpPr>
          <p:cNvPr id="6" name="Straight Connector 5">
            <a:extLst>
              <a:ext uri="{FF2B5EF4-FFF2-40B4-BE49-F238E27FC236}">
                <a16:creationId xmlns:a16="http://schemas.microsoft.com/office/drawing/2014/main" id="{1292BDAE-96AB-759A-43F9-20EDA51F62E2}"/>
              </a:ext>
            </a:extLst>
          </p:cNvPr>
          <p:cNvCxnSpPr/>
          <p:nvPr/>
        </p:nvCxnSpPr>
        <p:spPr>
          <a:xfrm>
            <a:off x="609600" y="6324600"/>
            <a:ext cx="10972800" cy="0"/>
          </a:xfrm>
          <a:prstGeom prst="line">
            <a:avLst/>
          </a:prstGeom>
          <a:ln w="8890">
            <a:solidFill>
              <a:srgbClr val="46504A"/>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7" name="Text 13-119">
            <a:extLst>
              <a:ext uri="{FF2B5EF4-FFF2-40B4-BE49-F238E27FC236}">
                <a16:creationId xmlns:a16="http://schemas.microsoft.com/office/drawing/2014/main" id="{F6A120D8-9FE0-C34E-963C-84226353E0B9}"/>
              </a:ext>
            </a:extLst>
          </p:cNvPr>
          <p:cNvSpPr txBox="1"/>
          <p:nvPr/>
        </p:nvSpPr>
        <p:spPr>
          <a:xfrm>
            <a:off x="609600" y="6477000"/>
            <a:ext cx="8255000" cy="190500"/>
          </a:xfrm>
          <a:prstGeom prst="rect">
            <a:avLst/>
          </a:prstGeom>
          <a:noFill/>
        </p:spPr>
        <p:txBody>
          <a:bodyPr vert="horz" wrap="square" lIns="0" tIns="0" rIns="76200" bIns="0" rtlCol="0" anchor="t">
            <a:noAutofit/>
          </a:bodyPr>
          <a:lstStyle/>
          <a:p>
            <a:pPr>
              <a:lnSpc>
                <a:spcPct val="108000"/>
              </a:lnSpc>
            </a:pPr>
            <a:r>
              <a:rPr lang="en-US" sz="850">
                <a:solidFill>
                  <a:srgbClr val="B6BFB8"/>
                </a:solidFill>
                <a:latin typeface="Mona Sans" panose="020B0604020202020204" charset="0"/>
              </a:rPr>
              <a:t>Dev Days | Dhaka · Zaynul Abedin Miah</a:t>
            </a:r>
            <a:endParaRPr lang="en-US" sz="850" dirty="0" err="1">
              <a:solidFill>
                <a:srgbClr val="B6BFB8"/>
              </a:solidFill>
              <a:latin typeface="Mona Sans" panose="020B0604020202020204" charset="0"/>
            </a:endParaRPr>
          </a:p>
        </p:txBody>
      </p:sp>
      <p:sp>
        <p:nvSpPr>
          <p:cNvPr id="8" name="Text 13-120">
            <a:extLst>
              <a:ext uri="{FF2B5EF4-FFF2-40B4-BE49-F238E27FC236}">
                <a16:creationId xmlns:a16="http://schemas.microsoft.com/office/drawing/2014/main" id="{13FF2A73-8F54-365C-CD2E-A18E0A012AA8}"/>
              </a:ext>
            </a:extLst>
          </p:cNvPr>
          <p:cNvSpPr txBox="1"/>
          <p:nvPr/>
        </p:nvSpPr>
        <p:spPr>
          <a:xfrm>
            <a:off x="10223500" y="6477000"/>
            <a:ext cx="1358900" cy="190500"/>
          </a:xfrm>
          <a:prstGeom prst="rect">
            <a:avLst/>
          </a:prstGeom>
          <a:noFill/>
        </p:spPr>
        <p:txBody>
          <a:bodyPr vert="horz" wrap="square" lIns="0" tIns="0" rIns="40767" bIns="0" rtlCol="0" anchor="t">
            <a:noAutofit/>
          </a:bodyPr>
          <a:lstStyle/>
          <a:p>
            <a:pPr algn="r">
              <a:lnSpc>
                <a:spcPct val="108000"/>
              </a:lnSpc>
            </a:pPr>
            <a:r>
              <a:rPr lang="en-US" sz="900">
                <a:solidFill>
                  <a:srgbClr val="B6BFB8"/>
                </a:solidFill>
                <a:latin typeface="Mona Sans" panose="020B0604020202020204" charset="0"/>
              </a:rPr>
              <a:t>13 / 20</a:t>
            </a:r>
            <a:endParaRPr lang="en-US" sz="900" dirty="0" err="1">
              <a:solidFill>
                <a:srgbClr val="B6BFB8"/>
              </a:solidFill>
              <a:latin typeface="Mona Sans" panose="020B0604020202020204" charset="0"/>
            </a:endParaRPr>
          </a:p>
        </p:txBody>
      </p:sp>
      <p:sp>
        <p:nvSpPr>
          <p:cNvPr id="9" name="Text 13-121">
            <a:extLst>
              <a:ext uri="{FF2B5EF4-FFF2-40B4-BE49-F238E27FC236}">
                <a16:creationId xmlns:a16="http://schemas.microsoft.com/office/drawing/2014/main" id="{41DB22C8-EB72-AF29-69F3-65AA5CBC7E26}"/>
              </a:ext>
            </a:extLst>
          </p:cNvPr>
          <p:cNvSpPr txBox="1"/>
          <p:nvPr/>
        </p:nvSpPr>
        <p:spPr>
          <a:xfrm>
            <a:off x="609600" y="2933700"/>
            <a:ext cx="3136900" cy="1854200"/>
          </a:xfrm>
          <a:prstGeom prst="rect">
            <a:avLst/>
          </a:prstGeom>
          <a:noFill/>
        </p:spPr>
        <p:txBody>
          <a:bodyPr vert="horz" wrap="square" lIns="0" tIns="0" rIns="76200" bIns="0" rtlCol="0" anchor="t">
            <a:noAutofit/>
          </a:bodyPr>
          <a:lstStyle/>
          <a:p>
            <a:pPr>
              <a:lnSpc>
                <a:spcPct val="108000"/>
              </a:lnSpc>
            </a:pPr>
            <a:r>
              <a:rPr lang="en-US" sz="2400" b="1">
                <a:solidFill>
                  <a:srgbClr val="FFFFFF"/>
                </a:solidFill>
                <a:latin typeface="Mona Sans" panose="020B0604020202020204" charset="0"/>
              </a:rPr>
              <a:t>Start with a task.</a:t>
            </a:r>
          </a:p>
          <a:p>
            <a:pPr>
              <a:lnSpc>
                <a:spcPct val="108000"/>
              </a:lnSpc>
            </a:pPr>
            <a:r>
              <a:rPr lang="en-US" sz="2400" b="1">
                <a:solidFill>
                  <a:srgbClr val="FFFFFF"/>
                </a:solidFill>
                <a:latin typeface="Mona Sans" panose="020B0604020202020204" charset="0"/>
              </a:rPr>
              <a:t>Inspect changes.</a:t>
            </a:r>
          </a:p>
          <a:p>
            <a:pPr>
              <a:lnSpc>
                <a:spcPct val="108000"/>
              </a:lnSpc>
            </a:pPr>
            <a:r>
              <a:rPr lang="en-US" sz="2400" b="1">
                <a:solidFill>
                  <a:srgbClr val="FFFFFF"/>
                </a:solidFill>
                <a:latin typeface="Mona Sans" panose="020B0604020202020204" charset="0"/>
              </a:rPr>
              <a:t>Review the result.</a:t>
            </a:r>
            <a:endParaRPr lang="en-US" sz="2400" b="1" dirty="0" err="1">
              <a:solidFill>
                <a:srgbClr val="FFFFFF"/>
              </a:solidFill>
              <a:latin typeface="Mona Sans" panose="020B0604020202020204" charset="0"/>
            </a:endParaRPr>
          </a:p>
        </p:txBody>
      </p:sp>
      <p:pic>
        <p:nvPicPr>
          <p:cNvPr id="11" name="Picture 10" descr="Official GitHub Copilot app screenshot from the public Dev Days deck; not the live session">
            <a:extLst>
              <a:ext uri="{FF2B5EF4-FFF2-40B4-BE49-F238E27FC236}">
                <a16:creationId xmlns:a16="http://schemas.microsoft.com/office/drawing/2014/main" id="{0EC5FBAA-BA38-50EA-A95A-DBB22AD88487}"/>
              </a:ext>
            </a:extLst>
          </p:cNvPr>
          <p:cNvPicPr>
            <a:picLocks/>
          </p:cNvPicPr>
          <p:nvPr/>
        </p:nvPicPr>
        <p:blipFill>
          <a:blip r:embed="rId4"/>
          <a:stretch>
            <a:fillRect/>
          </a:stretch>
        </p:blipFill>
        <p:spPr>
          <a:xfrm>
            <a:off x="4401549" y="2489200"/>
            <a:ext cx="6652802" cy="3581400"/>
          </a:xfrm>
          <a:prstGeom prst="rect">
            <a:avLst/>
          </a:prstGeom>
        </p:spPr>
      </p:pic>
      <p:sp>
        <p:nvSpPr>
          <p:cNvPr id="12" name="Text 13-122">
            <a:extLst>
              <a:ext uri="{FF2B5EF4-FFF2-40B4-BE49-F238E27FC236}">
                <a16:creationId xmlns:a16="http://schemas.microsoft.com/office/drawing/2014/main" id="{EE57F8D4-358C-3679-3FF8-B5400A913B3C}"/>
              </a:ext>
            </a:extLst>
          </p:cNvPr>
          <p:cNvSpPr txBox="1"/>
          <p:nvPr/>
        </p:nvSpPr>
        <p:spPr>
          <a:xfrm>
            <a:off x="609600" y="5930900"/>
            <a:ext cx="9144000" cy="228600"/>
          </a:xfrm>
          <a:prstGeom prst="rect">
            <a:avLst/>
          </a:prstGeom>
          <a:noFill/>
        </p:spPr>
        <p:txBody>
          <a:bodyPr vert="horz" wrap="square" lIns="0" tIns="0" rIns="76200" bIns="0" rtlCol="0" anchor="t">
            <a:noAutofit/>
          </a:bodyPr>
          <a:lstStyle/>
          <a:p>
            <a:pPr>
              <a:lnSpc>
                <a:spcPct val="108000"/>
              </a:lnSpc>
            </a:pPr>
            <a:r>
              <a:rPr lang="en-US" sz="1100">
                <a:solidFill>
                  <a:srgbClr val="B6BFB8"/>
                </a:solidFill>
                <a:latin typeface="Mona Sans" panose="020B0604020202020204" charset="0"/>
              </a:rPr>
              <a:t>Product reference image · not a live result</a:t>
            </a:r>
            <a:endParaRPr lang="en-US" sz="1100" dirty="0" err="1">
              <a:solidFill>
                <a:srgbClr val="B6BFB8"/>
              </a:solidFill>
              <a:latin typeface="Mona Sans" panose="020B0604020202020204" charset="0"/>
            </a:endParaRPr>
          </a:p>
        </p:txBody>
      </p:sp>
    </p:spTree>
    <p:extLst>
      <p:ext uri="{BB962C8B-B14F-4D97-AF65-F5344CB8AC3E}">
        <p14:creationId xmlns:p14="http://schemas.microsoft.com/office/powerpoint/2010/main" val="2305931399"/>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Text 14-123">
            <a:extLst>
              <a:ext uri="{FF2B5EF4-FFF2-40B4-BE49-F238E27FC236}">
                <a16:creationId xmlns:a16="http://schemas.microsoft.com/office/drawing/2014/main" id="{D64D90AC-1A0E-5AD0-5115-74EE0F2AF78F}"/>
              </a:ext>
            </a:extLst>
          </p:cNvPr>
          <p:cNvSpPr txBox="1"/>
          <p:nvPr/>
        </p:nvSpPr>
        <p:spPr>
          <a:xfrm>
            <a:off x="609600" y="381000"/>
            <a:ext cx="8229600" cy="304800"/>
          </a:xfrm>
          <a:prstGeom prst="rect">
            <a:avLst/>
          </a:prstGeom>
          <a:noFill/>
        </p:spPr>
        <p:txBody>
          <a:bodyPr vert="horz" wrap="square" lIns="0" tIns="0" rIns="76200" bIns="0" rtlCol="0" anchor="t">
            <a:noAutofit/>
          </a:bodyPr>
          <a:lstStyle/>
          <a:p>
            <a:pPr>
              <a:lnSpc>
                <a:spcPct val="108000"/>
              </a:lnSpc>
            </a:pPr>
            <a:r>
              <a:rPr lang="en-US" sz="1100" b="1">
                <a:solidFill>
                  <a:srgbClr val="08872B"/>
                </a:solidFill>
                <a:latin typeface="Mona Sans" panose="020B0604020202020204" charset="0"/>
              </a:rPr>
              <a:t>Keep the human decision visible</a:t>
            </a:r>
            <a:endParaRPr lang="en-US" sz="1100" b="1" dirty="0" err="1">
              <a:solidFill>
                <a:srgbClr val="08872B"/>
              </a:solidFill>
              <a:latin typeface="Mona Sans" panose="020B0604020202020204" charset="0"/>
            </a:endParaRPr>
          </a:p>
        </p:txBody>
      </p:sp>
      <p:pic>
        <p:nvPicPr>
          <p:cNvPr id="4" name="Picture 3" descr="Unmodified GitHub Copilot product lockup">
            <a:extLst>
              <a:ext uri="{FF2B5EF4-FFF2-40B4-BE49-F238E27FC236}">
                <a16:creationId xmlns:a16="http://schemas.microsoft.com/office/drawing/2014/main" id="{A39E7D02-8C2F-32E1-2000-F295202CED53}"/>
              </a:ext>
            </a:extLst>
          </p:cNvPr>
          <p:cNvPicPr>
            <a:picLocks/>
          </p:cNvPicPr>
          <p:nvPr/>
        </p:nvPicPr>
        <p:blipFill>
          <a:blip r:embed="rId3"/>
          <a:stretch>
            <a:fillRect/>
          </a:stretch>
        </p:blipFill>
        <p:spPr>
          <a:xfrm>
            <a:off x="9537700" y="362859"/>
            <a:ext cx="2044700" cy="264882"/>
          </a:xfrm>
          <a:prstGeom prst="rect">
            <a:avLst/>
          </a:prstGeom>
        </p:spPr>
      </p:pic>
      <p:sp>
        <p:nvSpPr>
          <p:cNvPr id="5" name="Text 14-124">
            <a:extLst>
              <a:ext uri="{FF2B5EF4-FFF2-40B4-BE49-F238E27FC236}">
                <a16:creationId xmlns:a16="http://schemas.microsoft.com/office/drawing/2014/main" id="{CC401EA9-5BD1-BBBA-F099-A966C9D2BEF7}"/>
              </a:ext>
            </a:extLst>
          </p:cNvPr>
          <p:cNvSpPr txBox="1"/>
          <p:nvPr/>
        </p:nvSpPr>
        <p:spPr>
          <a:xfrm>
            <a:off x="609600" y="1066800"/>
            <a:ext cx="10972800" cy="1422400"/>
          </a:xfrm>
          <a:prstGeom prst="rect">
            <a:avLst/>
          </a:prstGeom>
          <a:noFill/>
        </p:spPr>
        <p:txBody>
          <a:bodyPr vert="horz" wrap="square" lIns="0" tIns="0" rIns="0" bIns="0" rtlCol="0" anchor="t">
            <a:noAutofit/>
          </a:bodyPr>
          <a:lstStyle/>
          <a:p>
            <a:pPr>
              <a:lnSpc>
                <a:spcPct val="108000"/>
              </a:lnSpc>
            </a:pPr>
            <a:r>
              <a:rPr lang="en-US" sz="4200" b="1">
                <a:solidFill>
                  <a:srgbClr val="101411"/>
                </a:solidFill>
                <a:latin typeface="Mona Sans Display" panose="020B0604020202020204" charset="0"/>
              </a:rPr>
              <a:t>Plan → build → review → ship</a:t>
            </a:r>
            <a:endParaRPr lang="en-US" sz="4200" b="1" dirty="0" err="1">
              <a:solidFill>
                <a:srgbClr val="101411"/>
              </a:solidFill>
              <a:latin typeface="Mona Sans Display" panose="020B0604020202020204" charset="0"/>
            </a:endParaRPr>
          </a:p>
        </p:txBody>
      </p:sp>
      <p:cxnSp>
        <p:nvCxnSpPr>
          <p:cNvPr id="6" name="Straight Connector 5">
            <a:extLst>
              <a:ext uri="{FF2B5EF4-FFF2-40B4-BE49-F238E27FC236}">
                <a16:creationId xmlns:a16="http://schemas.microsoft.com/office/drawing/2014/main" id="{BEF9D786-5878-D880-8E9C-075604FB951C}"/>
              </a:ext>
            </a:extLst>
          </p:cNvPr>
          <p:cNvCxnSpPr/>
          <p:nvPr/>
        </p:nvCxnSpPr>
        <p:spPr>
          <a:xfrm>
            <a:off x="609600" y="6324600"/>
            <a:ext cx="10972800" cy="0"/>
          </a:xfrm>
          <a:prstGeom prst="line">
            <a:avLst/>
          </a:prstGeom>
          <a:ln w="8890">
            <a:solidFill>
              <a:srgbClr val="D8E3DB"/>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7" name="Text 14-125">
            <a:extLst>
              <a:ext uri="{FF2B5EF4-FFF2-40B4-BE49-F238E27FC236}">
                <a16:creationId xmlns:a16="http://schemas.microsoft.com/office/drawing/2014/main" id="{6FE1D435-8EC9-3C92-F32B-C8F021F26013}"/>
              </a:ext>
            </a:extLst>
          </p:cNvPr>
          <p:cNvSpPr txBox="1"/>
          <p:nvPr/>
        </p:nvSpPr>
        <p:spPr>
          <a:xfrm>
            <a:off x="609600" y="6477000"/>
            <a:ext cx="8255000" cy="190500"/>
          </a:xfrm>
          <a:prstGeom prst="rect">
            <a:avLst/>
          </a:prstGeom>
          <a:noFill/>
        </p:spPr>
        <p:txBody>
          <a:bodyPr vert="horz" wrap="square" lIns="0" tIns="0" rIns="76200" bIns="0" rtlCol="0" anchor="t">
            <a:noAutofit/>
          </a:bodyPr>
          <a:lstStyle/>
          <a:p>
            <a:pPr>
              <a:lnSpc>
                <a:spcPct val="108000"/>
              </a:lnSpc>
            </a:pPr>
            <a:r>
              <a:rPr lang="en-US" sz="850">
                <a:solidFill>
                  <a:srgbClr val="57605A"/>
                </a:solidFill>
                <a:latin typeface="Mona Sans" panose="020B0604020202020204" charset="0"/>
              </a:rPr>
              <a:t>Dev Days | Dhaka · Zaynul Abedin Miah</a:t>
            </a:r>
            <a:endParaRPr lang="en-US" sz="850" dirty="0" err="1">
              <a:solidFill>
                <a:srgbClr val="57605A"/>
              </a:solidFill>
              <a:latin typeface="Mona Sans" panose="020B0604020202020204" charset="0"/>
            </a:endParaRPr>
          </a:p>
        </p:txBody>
      </p:sp>
      <p:sp>
        <p:nvSpPr>
          <p:cNvPr id="8" name="Text 14-126">
            <a:extLst>
              <a:ext uri="{FF2B5EF4-FFF2-40B4-BE49-F238E27FC236}">
                <a16:creationId xmlns:a16="http://schemas.microsoft.com/office/drawing/2014/main" id="{65E2D44B-D376-F5CD-C792-93A98069C71D}"/>
              </a:ext>
            </a:extLst>
          </p:cNvPr>
          <p:cNvSpPr txBox="1"/>
          <p:nvPr/>
        </p:nvSpPr>
        <p:spPr>
          <a:xfrm>
            <a:off x="10223500" y="6477000"/>
            <a:ext cx="1358900" cy="190500"/>
          </a:xfrm>
          <a:prstGeom prst="rect">
            <a:avLst/>
          </a:prstGeom>
          <a:noFill/>
        </p:spPr>
        <p:txBody>
          <a:bodyPr vert="horz" wrap="square" lIns="0" tIns="0" rIns="40767" bIns="0" rtlCol="0" anchor="t">
            <a:noAutofit/>
          </a:bodyPr>
          <a:lstStyle/>
          <a:p>
            <a:pPr algn="r">
              <a:lnSpc>
                <a:spcPct val="108000"/>
              </a:lnSpc>
            </a:pPr>
            <a:r>
              <a:rPr lang="en-US" sz="900">
                <a:solidFill>
                  <a:srgbClr val="57605A"/>
                </a:solidFill>
                <a:latin typeface="Mona Sans" panose="020B0604020202020204" charset="0"/>
              </a:rPr>
              <a:t>14 / 20</a:t>
            </a:r>
            <a:endParaRPr lang="en-US" sz="900" dirty="0" err="1">
              <a:solidFill>
                <a:srgbClr val="57605A"/>
              </a:solidFill>
              <a:latin typeface="Mona Sans" panose="020B0604020202020204" charset="0"/>
            </a:endParaRPr>
          </a:p>
        </p:txBody>
      </p:sp>
      <p:sp>
        <p:nvSpPr>
          <p:cNvPr id="9" name="Rectangle: Rounded Corners 8">
            <a:extLst>
              <a:ext uri="{FF2B5EF4-FFF2-40B4-BE49-F238E27FC236}">
                <a16:creationId xmlns:a16="http://schemas.microsoft.com/office/drawing/2014/main" id="{5E46ED0C-8FE1-654D-8F33-233A6B9C5B2A}"/>
              </a:ext>
            </a:extLst>
          </p:cNvPr>
          <p:cNvSpPr/>
          <p:nvPr/>
        </p:nvSpPr>
        <p:spPr bwMode="auto">
          <a:xfrm>
            <a:off x="609600" y="2946400"/>
            <a:ext cx="2476500" cy="2324100"/>
          </a:xfrm>
          <a:prstGeom prst="roundRect">
            <a:avLst>
              <a:gd name="adj" fmla="val 7650"/>
            </a:avLst>
          </a:prstGeom>
          <a:solidFill>
            <a:srgbClr val="F2F5F3"/>
          </a:solidFill>
          <a:ln w="8890">
            <a:solidFill>
              <a:srgbClr val="D8E3DB"/>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chemeClr val="bg1"/>
              </a:solidFill>
              <a:ea typeface="Segoe UI" pitchFamily="34" charset="0"/>
              <a:cs typeface="Segoe UI" pitchFamily="34" charset="0"/>
            </a:endParaRPr>
          </a:p>
        </p:txBody>
      </p:sp>
      <p:sp>
        <p:nvSpPr>
          <p:cNvPr id="10" name="Text 14-127">
            <a:extLst>
              <a:ext uri="{FF2B5EF4-FFF2-40B4-BE49-F238E27FC236}">
                <a16:creationId xmlns:a16="http://schemas.microsoft.com/office/drawing/2014/main" id="{9F97BFA0-F610-0A2B-FA6C-70498A5179E9}"/>
              </a:ext>
            </a:extLst>
          </p:cNvPr>
          <p:cNvSpPr txBox="1"/>
          <p:nvPr/>
        </p:nvSpPr>
        <p:spPr>
          <a:xfrm>
            <a:off x="825500" y="3200400"/>
            <a:ext cx="2044700" cy="622300"/>
          </a:xfrm>
          <a:prstGeom prst="rect">
            <a:avLst/>
          </a:prstGeom>
          <a:noFill/>
        </p:spPr>
        <p:txBody>
          <a:bodyPr vert="horz" wrap="square" lIns="0" tIns="0" rIns="61341" bIns="0" rtlCol="0" anchor="t">
            <a:noAutofit/>
          </a:bodyPr>
          <a:lstStyle/>
          <a:p>
            <a:pPr>
              <a:lnSpc>
                <a:spcPct val="108000"/>
              </a:lnSpc>
            </a:pPr>
            <a:r>
              <a:rPr lang="en-US" sz="1900" b="1">
                <a:solidFill>
                  <a:srgbClr val="101411"/>
                </a:solidFill>
                <a:latin typeface="Mona Sans" panose="020B0604020202020204" charset="0"/>
              </a:rPr>
              <a:t>Plan</a:t>
            </a:r>
            <a:endParaRPr lang="en-US" sz="1900" b="1" dirty="0" err="1">
              <a:solidFill>
                <a:srgbClr val="101411"/>
              </a:solidFill>
              <a:latin typeface="Mona Sans" panose="020B0604020202020204" charset="0"/>
            </a:endParaRPr>
          </a:p>
        </p:txBody>
      </p:sp>
      <p:sp>
        <p:nvSpPr>
          <p:cNvPr id="11" name="Text 14-128">
            <a:extLst>
              <a:ext uri="{FF2B5EF4-FFF2-40B4-BE49-F238E27FC236}">
                <a16:creationId xmlns:a16="http://schemas.microsoft.com/office/drawing/2014/main" id="{900F0828-BC1F-0B34-2C33-0124511C4FBC}"/>
              </a:ext>
            </a:extLst>
          </p:cNvPr>
          <p:cNvSpPr txBox="1"/>
          <p:nvPr/>
        </p:nvSpPr>
        <p:spPr>
          <a:xfrm>
            <a:off x="825500" y="4051300"/>
            <a:ext cx="2044700" cy="1028700"/>
          </a:xfrm>
          <a:prstGeom prst="rect">
            <a:avLst/>
          </a:prstGeom>
          <a:noFill/>
        </p:spPr>
        <p:txBody>
          <a:bodyPr vert="horz" wrap="square" lIns="0" tIns="0" rIns="61341" bIns="0" rtlCol="0" anchor="t">
            <a:noAutofit/>
          </a:bodyPr>
          <a:lstStyle/>
          <a:p>
            <a:pPr>
              <a:lnSpc>
                <a:spcPct val="108000"/>
              </a:lnSpc>
            </a:pPr>
            <a:r>
              <a:rPr lang="en-US" sz="1500">
                <a:solidFill>
                  <a:srgbClr val="57605A"/>
                </a:solidFill>
                <a:latin typeface="Mona Sans" panose="020B0604020202020204" charset="0"/>
              </a:rPr>
              <a:t>Give context, constraints and a clear task.</a:t>
            </a:r>
            <a:endParaRPr lang="en-US" sz="1500" dirty="0" err="1">
              <a:solidFill>
                <a:srgbClr val="57605A"/>
              </a:solidFill>
              <a:latin typeface="Mona Sans" panose="020B0604020202020204" charset="0"/>
            </a:endParaRPr>
          </a:p>
        </p:txBody>
      </p:sp>
      <p:sp>
        <p:nvSpPr>
          <p:cNvPr id="12" name="Text 14-129">
            <a:extLst>
              <a:ext uri="{FF2B5EF4-FFF2-40B4-BE49-F238E27FC236}">
                <a16:creationId xmlns:a16="http://schemas.microsoft.com/office/drawing/2014/main" id="{7F876291-D14A-72B0-AAC4-9817C18873BE}"/>
              </a:ext>
            </a:extLst>
          </p:cNvPr>
          <p:cNvSpPr txBox="1"/>
          <p:nvPr/>
        </p:nvSpPr>
        <p:spPr>
          <a:xfrm>
            <a:off x="3124200" y="3822700"/>
            <a:ext cx="279400" cy="368300"/>
          </a:xfrm>
          <a:prstGeom prst="rect">
            <a:avLst/>
          </a:prstGeom>
          <a:noFill/>
        </p:spPr>
        <p:txBody>
          <a:bodyPr vert="horz" wrap="square" lIns="0" tIns="0" rIns="8382" bIns="0" rtlCol="0" anchor="t">
            <a:noAutofit/>
          </a:bodyPr>
          <a:lstStyle/>
          <a:p>
            <a:pPr algn="ctr">
              <a:lnSpc>
                <a:spcPct val="108000"/>
              </a:lnSpc>
            </a:pPr>
            <a:r>
              <a:rPr lang="en-US" sz="1700">
                <a:solidFill>
                  <a:srgbClr val="08872B"/>
                </a:solidFill>
                <a:latin typeface="Mona Sans" panose="020B0604020202020204" charset="0"/>
              </a:rPr>
              <a:t>→</a:t>
            </a:r>
            <a:endParaRPr lang="en-US" sz="1700" dirty="0" err="1">
              <a:solidFill>
                <a:srgbClr val="08872B"/>
              </a:solidFill>
              <a:latin typeface="Mona Sans" panose="020B0604020202020204" charset="0"/>
            </a:endParaRPr>
          </a:p>
        </p:txBody>
      </p:sp>
      <p:sp>
        <p:nvSpPr>
          <p:cNvPr id="13" name="Rectangle: Rounded Corners 12">
            <a:extLst>
              <a:ext uri="{FF2B5EF4-FFF2-40B4-BE49-F238E27FC236}">
                <a16:creationId xmlns:a16="http://schemas.microsoft.com/office/drawing/2014/main" id="{880C74AB-CB27-251F-723E-84EB626D81F9}"/>
              </a:ext>
            </a:extLst>
          </p:cNvPr>
          <p:cNvSpPr/>
          <p:nvPr/>
        </p:nvSpPr>
        <p:spPr bwMode="auto">
          <a:xfrm>
            <a:off x="3441700" y="2946400"/>
            <a:ext cx="2476500" cy="2324100"/>
          </a:xfrm>
          <a:prstGeom prst="roundRect">
            <a:avLst>
              <a:gd name="adj" fmla="val 7650"/>
            </a:avLst>
          </a:prstGeom>
          <a:solidFill>
            <a:srgbClr val="F2F5F3"/>
          </a:solidFill>
          <a:ln w="8890">
            <a:solidFill>
              <a:srgbClr val="D8E3DB"/>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chemeClr val="bg1"/>
              </a:solidFill>
              <a:ea typeface="Segoe UI" pitchFamily="34" charset="0"/>
              <a:cs typeface="Segoe UI" pitchFamily="34" charset="0"/>
            </a:endParaRPr>
          </a:p>
        </p:txBody>
      </p:sp>
      <p:sp>
        <p:nvSpPr>
          <p:cNvPr id="14" name="Text 14-130">
            <a:extLst>
              <a:ext uri="{FF2B5EF4-FFF2-40B4-BE49-F238E27FC236}">
                <a16:creationId xmlns:a16="http://schemas.microsoft.com/office/drawing/2014/main" id="{45598333-BB5F-49E1-FEA0-61FFE48DB758}"/>
              </a:ext>
            </a:extLst>
          </p:cNvPr>
          <p:cNvSpPr txBox="1"/>
          <p:nvPr/>
        </p:nvSpPr>
        <p:spPr>
          <a:xfrm>
            <a:off x="3657600" y="3200400"/>
            <a:ext cx="2044700" cy="622300"/>
          </a:xfrm>
          <a:prstGeom prst="rect">
            <a:avLst/>
          </a:prstGeom>
          <a:noFill/>
        </p:spPr>
        <p:txBody>
          <a:bodyPr vert="horz" wrap="square" lIns="0" tIns="0" rIns="61341" bIns="0" rtlCol="0" anchor="t">
            <a:noAutofit/>
          </a:bodyPr>
          <a:lstStyle/>
          <a:p>
            <a:pPr>
              <a:lnSpc>
                <a:spcPct val="108000"/>
              </a:lnSpc>
            </a:pPr>
            <a:r>
              <a:rPr lang="en-US" sz="1900" b="1">
                <a:solidFill>
                  <a:srgbClr val="101411"/>
                </a:solidFill>
                <a:latin typeface="Mona Sans" panose="020B0604020202020204" charset="0"/>
              </a:rPr>
              <a:t>Build</a:t>
            </a:r>
            <a:endParaRPr lang="en-US" sz="1900" b="1" dirty="0" err="1">
              <a:solidFill>
                <a:srgbClr val="101411"/>
              </a:solidFill>
              <a:latin typeface="Mona Sans" panose="020B0604020202020204" charset="0"/>
            </a:endParaRPr>
          </a:p>
        </p:txBody>
      </p:sp>
      <p:sp>
        <p:nvSpPr>
          <p:cNvPr id="15" name="Text 14-131">
            <a:extLst>
              <a:ext uri="{FF2B5EF4-FFF2-40B4-BE49-F238E27FC236}">
                <a16:creationId xmlns:a16="http://schemas.microsoft.com/office/drawing/2014/main" id="{32767BB1-A0CA-C4B3-D5AE-34269DD761A3}"/>
              </a:ext>
            </a:extLst>
          </p:cNvPr>
          <p:cNvSpPr txBox="1"/>
          <p:nvPr/>
        </p:nvSpPr>
        <p:spPr>
          <a:xfrm>
            <a:off x="3657600" y="4051300"/>
            <a:ext cx="2044700" cy="1028700"/>
          </a:xfrm>
          <a:prstGeom prst="rect">
            <a:avLst/>
          </a:prstGeom>
          <a:noFill/>
        </p:spPr>
        <p:txBody>
          <a:bodyPr vert="horz" wrap="square" lIns="0" tIns="0" rIns="61341" bIns="0" rtlCol="0" anchor="t">
            <a:noAutofit/>
          </a:bodyPr>
          <a:lstStyle/>
          <a:p>
            <a:pPr>
              <a:lnSpc>
                <a:spcPct val="108000"/>
              </a:lnSpc>
            </a:pPr>
            <a:r>
              <a:rPr lang="en-US" sz="1500">
                <a:solidFill>
                  <a:srgbClr val="57605A"/>
                </a:solidFill>
                <a:latin typeface="Mona Sans" panose="020B0604020202020204" charset="0"/>
              </a:rPr>
              <a:t>Inspect proposed edits and tool actions.</a:t>
            </a:r>
            <a:endParaRPr lang="en-US" sz="1500" dirty="0" err="1">
              <a:solidFill>
                <a:srgbClr val="57605A"/>
              </a:solidFill>
              <a:latin typeface="Mona Sans" panose="020B0604020202020204" charset="0"/>
            </a:endParaRPr>
          </a:p>
        </p:txBody>
      </p:sp>
      <p:sp>
        <p:nvSpPr>
          <p:cNvPr id="16" name="Text 14-132">
            <a:extLst>
              <a:ext uri="{FF2B5EF4-FFF2-40B4-BE49-F238E27FC236}">
                <a16:creationId xmlns:a16="http://schemas.microsoft.com/office/drawing/2014/main" id="{461C6818-831C-B0B4-AAED-4A4064A5450E}"/>
              </a:ext>
            </a:extLst>
          </p:cNvPr>
          <p:cNvSpPr txBox="1"/>
          <p:nvPr/>
        </p:nvSpPr>
        <p:spPr>
          <a:xfrm>
            <a:off x="5956300" y="3822700"/>
            <a:ext cx="279400" cy="368300"/>
          </a:xfrm>
          <a:prstGeom prst="rect">
            <a:avLst/>
          </a:prstGeom>
          <a:noFill/>
        </p:spPr>
        <p:txBody>
          <a:bodyPr vert="horz" wrap="square" lIns="0" tIns="0" rIns="8382" bIns="0" rtlCol="0" anchor="t">
            <a:noAutofit/>
          </a:bodyPr>
          <a:lstStyle/>
          <a:p>
            <a:pPr algn="ctr">
              <a:lnSpc>
                <a:spcPct val="108000"/>
              </a:lnSpc>
            </a:pPr>
            <a:r>
              <a:rPr lang="en-US" sz="1700">
                <a:solidFill>
                  <a:srgbClr val="08872B"/>
                </a:solidFill>
                <a:latin typeface="Mona Sans" panose="020B0604020202020204" charset="0"/>
              </a:rPr>
              <a:t>→</a:t>
            </a:r>
            <a:endParaRPr lang="en-US" sz="1700" dirty="0" err="1">
              <a:solidFill>
                <a:srgbClr val="08872B"/>
              </a:solidFill>
              <a:latin typeface="Mona Sans" panose="020B0604020202020204" charset="0"/>
            </a:endParaRPr>
          </a:p>
        </p:txBody>
      </p:sp>
      <p:sp>
        <p:nvSpPr>
          <p:cNvPr id="17" name="Rectangle: Rounded Corners 16">
            <a:extLst>
              <a:ext uri="{FF2B5EF4-FFF2-40B4-BE49-F238E27FC236}">
                <a16:creationId xmlns:a16="http://schemas.microsoft.com/office/drawing/2014/main" id="{B3F690E2-8E8A-8FBC-D7ED-E1F3D62813EE}"/>
              </a:ext>
            </a:extLst>
          </p:cNvPr>
          <p:cNvSpPr/>
          <p:nvPr/>
        </p:nvSpPr>
        <p:spPr bwMode="auto">
          <a:xfrm>
            <a:off x="6273800" y="2946400"/>
            <a:ext cx="2476500" cy="2324100"/>
          </a:xfrm>
          <a:prstGeom prst="roundRect">
            <a:avLst>
              <a:gd name="adj" fmla="val 7650"/>
            </a:avLst>
          </a:prstGeom>
          <a:solidFill>
            <a:srgbClr val="F2F5F3"/>
          </a:solidFill>
          <a:ln w="8890">
            <a:solidFill>
              <a:srgbClr val="D8E3DB"/>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chemeClr val="bg1"/>
              </a:solidFill>
              <a:ea typeface="Segoe UI" pitchFamily="34" charset="0"/>
              <a:cs typeface="Segoe UI" pitchFamily="34" charset="0"/>
            </a:endParaRPr>
          </a:p>
        </p:txBody>
      </p:sp>
      <p:sp>
        <p:nvSpPr>
          <p:cNvPr id="18" name="Text 14-133">
            <a:extLst>
              <a:ext uri="{FF2B5EF4-FFF2-40B4-BE49-F238E27FC236}">
                <a16:creationId xmlns:a16="http://schemas.microsoft.com/office/drawing/2014/main" id="{20464D7B-A4BE-40F2-DAAD-CF4E8FCD4297}"/>
              </a:ext>
            </a:extLst>
          </p:cNvPr>
          <p:cNvSpPr txBox="1"/>
          <p:nvPr/>
        </p:nvSpPr>
        <p:spPr>
          <a:xfrm>
            <a:off x="6489700" y="3200400"/>
            <a:ext cx="2044700" cy="622300"/>
          </a:xfrm>
          <a:prstGeom prst="rect">
            <a:avLst/>
          </a:prstGeom>
          <a:noFill/>
        </p:spPr>
        <p:txBody>
          <a:bodyPr vert="horz" wrap="square" lIns="0" tIns="0" rIns="61341" bIns="0" rtlCol="0" anchor="t">
            <a:noAutofit/>
          </a:bodyPr>
          <a:lstStyle/>
          <a:p>
            <a:pPr>
              <a:lnSpc>
                <a:spcPct val="108000"/>
              </a:lnSpc>
            </a:pPr>
            <a:r>
              <a:rPr lang="en-US" sz="1900" b="1">
                <a:solidFill>
                  <a:srgbClr val="101411"/>
                </a:solidFill>
                <a:latin typeface="Mona Sans" panose="020B0604020202020204" charset="0"/>
              </a:rPr>
              <a:t>Review</a:t>
            </a:r>
            <a:endParaRPr lang="en-US" sz="1900" b="1" dirty="0" err="1">
              <a:solidFill>
                <a:srgbClr val="101411"/>
              </a:solidFill>
              <a:latin typeface="Mona Sans" panose="020B0604020202020204" charset="0"/>
            </a:endParaRPr>
          </a:p>
        </p:txBody>
      </p:sp>
      <p:sp>
        <p:nvSpPr>
          <p:cNvPr id="19" name="Text 14-134">
            <a:extLst>
              <a:ext uri="{FF2B5EF4-FFF2-40B4-BE49-F238E27FC236}">
                <a16:creationId xmlns:a16="http://schemas.microsoft.com/office/drawing/2014/main" id="{7B568895-693B-70CA-DDE4-CF6A671916C5}"/>
              </a:ext>
            </a:extLst>
          </p:cNvPr>
          <p:cNvSpPr txBox="1"/>
          <p:nvPr/>
        </p:nvSpPr>
        <p:spPr>
          <a:xfrm>
            <a:off x="6489700" y="4051300"/>
            <a:ext cx="2044700" cy="1028700"/>
          </a:xfrm>
          <a:prstGeom prst="rect">
            <a:avLst/>
          </a:prstGeom>
          <a:noFill/>
        </p:spPr>
        <p:txBody>
          <a:bodyPr vert="horz" wrap="square" lIns="0" tIns="0" rIns="61341" bIns="0" rtlCol="0" anchor="t">
            <a:noAutofit/>
          </a:bodyPr>
          <a:lstStyle/>
          <a:p>
            <a:pPr>
              <a:lnSpc>
                <a:spcPct val="108000"/>
              </a:lnSpc>
            </a:pPr>
            <a:r>
              <a:rPr lang="en-US" sz="1500">
                <a:solidFill>
                  <a:srgbClr val="57605A"/>
                </a:solidFill>
                <a:latin typeface="Mona Sans" panose="020B0604020202020204" charset="0"/>
              </a:rPr>
              <a:t>Read diffs and real test results.</a:t>
            </a:r>
            <a:endParaRPr lang="en-US" sz="1500" dirty="0" err="1">
              <a:solidFill>
                <a:srgbClr val="57605A"/>
              </a:solidFill>
              <a:latin typeface="Mona Sans" panose="020B0604020202020204" charset="0"/>
            </a:endParaRPr>
          </a:p>
        </p:txBody>
      </p:sp>
      <p:sp>
        <p:nvSpPr>
          <p:cNvPr id="20" name="Text 14-135">
            <a:extLst>
              <a:ext uri="{FF2B5EF4-FFF2-40B4-BE49-F238E27FC236}">
                <a16:creationId xmlns:a16="http://schemas.microsoft.com/office/drawing/2014/main" id="{713742BE-36F1-F11C-FFB8-F3F0ACFFD634}"/>
              </a:ext>
            </a:extLst>
          </p:cNvPr>
          <p:cNvSpPr txBox="1"/>
          <p:nvPr/>
        </p:nvSpPr>
        <p:spPr>
          <a:xfrm>
            <a:off x="8788400" y="3822700"/>
            <a:ext cx="279400" cy="368300"/>
          </a:xfrm>
          <a:prstGeom prst="rect">
            <a:avLst/>
          </a:prstGeom>
          <a:noFill/>
        </p:spPr>
        <p:txBody>
          <a:bodyPr vert="horz" wrap="square" lIns="0" tIns="0" rIns="8382" bIns="0" rtlCol="0" anchor="t">
            <a:noAutofit/>
          </a:bodyPr>
          <a:lstStyle/>
          <a:p>
            <a:pPr algn="ctr">
              <a:lnSpc>
                <a:spcPct val="108000"/>
              </a:lnSpc>
            </a:pPr>
            <a:r>
              <a:rPr lang="en-US" sz="1700">
                <a:solidFill>
                  <a:srgbClr val="08872B"/>
                </a:solidFill>
                <a:latin typeface="Mona Sans" panose="020B0604020202020204" charset="0"/>
              </a:rPr>
              <a:t>→</a:t>
            </a:r>
            <a:endParaRPr lang="en-US" sz="1700" dirty="0" err="1">
              <a:solidFill>
                <a:srgbClr val="08872B"/>
              </a:solidFill>
              <a:latin typeface="Mona Sans" panose="020B0604020202020204" charset="0"/>
            </a:endParaRPr>
          </a:p>
        </p:txBody>
      </p:sp>
      <p:sp>
        <p:nvSpPr>
          <p:cNvPr id="21" name="Rectangle: Rounded Corners 20">
            <a:extLst>
              <a:ext uri="{FF2B5EF4-FFF2-40B4-BE49-F238E27FC236}">
                <a16:creationId xmlns:a16="http://schemas.microsoft.com/office/drawing/2014/main" id="{2CBCCB80-9B5F-CCC2-0B49-C41EB4E93816}"/>
              </a:ext>
            </a:extLst>
          </p:cNvPr>
          <p:cNvSpPr/>
          <p:nvPr/>
        </p:nvSpPr>
        <p:spPr bwMode="auto">
          <a:xfrm>
            <a:off x="9105900" y="2946400"/>
            <a:ext cx="2476500" cy="2324100"/>
          </a:xfrm>
          <a:prstGeom prst="roundRect">
            <a:avLst>
              <a:gd name="adj" fmla="val 7650"/>
            </a:avLst>
          </a:prstGeom>
          <a:solidFill>
            <a:srgbClr val="EAFBF0"/>
          </a:solidFill>
          <a:ln w="8890">
            <a:solidFill>
              <a:srgbClr val="D8E3DB"/>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chemeClr val="bg1"/>
              </a:solidFill>
              <a:ea typeface="Segoe UI" pitchFamily="34" charset="0"/>
              <a:cs typeface="Segoe UI" pitchFamily="34" charset="0"/>
            </a:endParaRPr>
          </a:p>
        </p:txBody>
      </p:sp>
      <p:sp>
        <p:nvSpPr>
          <p:cNvPr id="22" name="Text 14-136">
            <a:extLst>
              <a:ext uri="{FF2B5EF4-FFF2-40B4-BE49-F238E27FC236}">
                <a16:creationId xmlns:a16="http://schemas.microsoft.com/office/drawing/2014/main" id="{486F3389-0D42-5A72-65D0-FC5590DCB13B}"/>
              </a:ext>
            </a:extLst>
          </p:cNvPr>
          <p:cNvSpPr txBox="1"/>
          <p:nvPr/>
        </p:nvSpPr>
        <p:spPr>
          <a:xfrm>
            <a:off x="9321800" y="3200400"/>
            <a:ext cx="2044700" cy="622300"/>
          </a:xfrm>
          <a:prstGeom prst="rect">
            <a:avLst/>
          </a:prstGeom>
          <a:noFill/>
        </p:spPr>
        <p:txBody>
          <a:bodyPr vert="horz" wrap="square" lIns="0" tIns="0" rIns="61341" bIns="0" rtlCol="0" anchor="t">
            <a:noAutofit/>
          </a:bodyPr>
          <a:lstStyle/>
          <a:p>
            <a:pPr>
              <a:lnSpc>
                <a:spcPct val="108000"/>
              </a:lnSpc>
            </a:pPr>
            <a:r>
              <a:rPr lang="en-US" sz="1900" b="1">
                <a:solidFill>
                  <a:srgbClr val="101411"/>
                </a:solidFill>
                <a:latin typeface="Mona Sans" panose="020B0604020202020204" charset="0"/>
              </a:rPr>
              <a:t>Ship</a:t>
            </a:r>
            <a:endParaRPr lang="en-US" sz="1900" b="1" dirty="0" err="1">
              <a:solidFill>
                <a:srgbClr val="101411"/>
              </a:solidFill>
              <a:latin typeface="Mona Sans" panose="020B0604020202020204" charset="0"/>
            </a:endParaRPr>
          </a:p>
        </p:txBody>
      </p:sp>
      <p:sp>
        <p:nvSpPr>
          <p:cNvPr id="23" name="Text 14-137">
            <a:extLst>
              <a:ext uri="{FF2B5EF4-FFF2-40B4-BE49-F238E27FC236}">
                <a16:creationId xmlns:a16="http://schemas.microsoft.com/office/drawing/2014/main" id="{011897F4-401C-F3E6-05E1-EF86133E0F44}"/>
              </a:ext>
            </a:extLst>
          </p:cNvPr>
          <p:cNvSpPr txBox="1"/>
          <p:nvPr/>
        </p:nvSpPr>
        <p:spPr>
          <a:xfrm>
            <a:off x="9321800" y="4051300"/>
            <a:ext cx="2044700" cy="1028700"/>
          </a:xfrm>
          <a:prstGeom prst="rect">
            <a:avLst/>
          </a:prstGeom>
          <a:noFill/>
        </p:spPr>
        <p:txBody>
          <a:bodyPr vert="horz" wrap="square" lIns="0" tIns="0" rIns="61341" bIns="0" rtlCol="0" anchor="t">
            <a:noAutofit/>
          </a:bodyPr>
          <a:lstStyle/>
          <a:p>
            <a:pPr>
              <a:lnSpc>
                <a:spcPct val="108000"/>
              </a:lnSpc>
            </a:pPr>
            <a:r>
              <a:rPr lang="en-US" sz="1500">
                <a:solidFill>
                  <a:srgbClr val="57605A"/>
                </a:solidFill>
                <a:latin typeface="Mona Sans" panose="020B0604020202020204" charset="0"/>
              </a:rPr>
              <a:t>Publish or merge only with deliberate approval.</a:t>
            </a:r>
            <a:endParaRPr lang="en-US" sz="1500" dirty="0" err="1">
              <a:solidFill>
                <a:srgbClr val="57605A"/>
              </a:solidFill>
              <a:latin typeface="Mona Sans" panose="020B0604020202020204" charset="0"/>
            </a:endParaRPr>
          </a:p>
        </p:txBody>
      </p:sp>
    </p:spTree>
    <p:extLst>
      <p:ext uri="{BB962C8B-B14F-4D97-AF65-F5344CB8AC3E}">
        <p14:creationId xmlns:p14="http://schemas.microsoft.com/office/powerpoint/2010/main" val="1917373741"/>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Text 15-138">
            <a:extLst>
              <a:ext uri="{FF2B5EF4-FFF2-40B4-BE49-F238E27FC236}">
                <a16:creationId xmlns:a16="http://schemas.microsoft.com/office/drawing/2014/main" id="{2D3EAABD-8B98-FB5E-7409-9AD8FF11517B}"/>
              </a:ext>
            </a:extLst>
          </p:cNvPr>
          <p:cNvSpPr txBox="1"/>
          <p:nvPr/>
        </p:nvSpPr>
        <p:spPr>
          <a:xfrm>
            <a:off x="609600" y="381000"/>
            <a:ext cx="8229600" cy="304800"/>
          </a:xfrm>
          <a:prstGeom prst="rect">
            <a:avLst/>
          </a:prstGeom>
          <a:noFill/>
        </p:spPr>
        <p:txBody>
          <a:bodyPr vert="horz" wrap="square" lIns="0" tIns="0" rIns="76200" bIns="0" rtlCol="0" anchor="t">
            <a:noAutofit/>
          </a:bodyPr>
          <a:lstStyle/>
          <a:p>
            <a:pPr>
              <a:lnSpc>
                <a:spcPct val="108000"/>
              </a:lnSpc>
            </a:pPr>
            <a:r>
              <a:rPr lang="en-US" sz="1100" b="1">
                <a:solidFill>
                  <a:srgbClr val="08872B"/>
                </a:solidFill>
                <a:latin typeface="Mona Sans" panose="020B0604020202020204" charset="0"/>
              </a:rPr>
              <a:t>Context + goal + constraints + checks</a:t>
            </a:r>
            <a:endParaRPr lang="en-US" sz="1100" b="1" dirty="0" err="1">
              <a:solidFill>
                <a:srgbClr val="08872B"/>
              </a:solidFill>
              <a:latin typeface="Mona Sans" panose="020B0604020202020204" charset="0"/>
            </a:endParaRPr>
          </a:p>
        </p:txBody>
      </p:sp>
      <p:pic>
        <p:nvPicPr>
          <p:cNvPr id="4" name="Picture 3" descr="Unmodified GitHub Copilot product lockup">
            <a:extLst>
              <a:ext uri="{FF2B5EF4-FFF2-40B4-BE49-F238E27FC236}">
                <a16:creationId xmlns:a16="http://schemas.microsoft.com/office/drawing/2014/main" id="{1CE5F678-57DC-4C46-278B-69CC9604C24C}"/>
              </a:ext>
            </a:extLst>
          </p:cNvPr>
          <p:cNvPicPr>
            <a:picLocks/>
          </p:cNvPicPr>
          <p:nvPr/>
        </p:nvPicPr>
        <p:blipFill>
          <a:blip r:embed="rId3"/>
          <a:stretch>
            <a:fillRect/>
          </a:stretch>
        </p:blipFill>
        <p:spPr>
          <a:xfrm>
            <a:off x="9537700" y="362859"/>
            <a:ext cx="2044700" cy="264882"/>
          </a:xfrm>
          <a:prstGeom prst="rect">
            <a:avLst/>
          </a:prstGeom>
        </p:spPr>
      </p:pic>
      <p:sp>
        <p:nvSpPr>
          <p:cNvPr id="5" name="Text 15-139">
            <a:extLst>
              <a:ext uri="{FF2B5EF4-FFF2-40B4-BE49-F238E27FC236}">
                <a16:creationId xmlns:a16="http://schemas.microsoft.com/office/drawing/2014/main" id="{3B478513-BD6D-E57B-9822-8421C31D2D34}"/>
              </a:ext>
            </a:extLst>
          </p:cNvPr>
          <p:cNvSpPr txBox="1"/>
          <p:nvPr/>
        </p:nvSpPr>
        <p:spPr>
          <a:xfrm>
            <a:off x="609600" y="1066800"/>
            <a:ext cx="10972800" cy="1422400"/>
          </a:xfrm>
          <a:prstGeom prst="rect">
            <a:avLst/>
          </a:prstGeom>
          <a:noFill/>
        </p:spPr>
        <p:txBody>
          <a:bodyPr vert="horz" wrap="square" lIns="0" tIns="0" rIns="0" bIns="0" rtlCol="0" anchor="t">
            <a:noAutofit/>
          </a:bodyPr>
          <a:lstStyle/>
          <a:p>
            <a:pPr>
              <a:lnSpc>
                <a:spcPct val="108000"/>
              </a:lnSpc>
            </a:pPr>
            <a:r>
              <a:rPr lang="en-US" sz="4200" b="1">
                <a:solidFill>
                  <a:srgbClr val="101411"/>
                </a:solidFill>
                <a:latin typeface="Mona Sans Display" panose="020B0604020202020204" charset="0"/>
              </a:rPr>
              <a:t>A good prompt defines “done”</a:t>
            </a:r>
            <a:endParaRPr lang="en-US" sz="4200" b="1" dirty="0" err="1">
              <a:solidFill>
                <a:srgbClr val="101411"/>
              </a:solidFill>
              <a:latin typeface="Mona Sans Display" panose="020B0604020202020204" charset="0"/>
            </a:endParaRPr>
          </a:p>
        </p:txBody>
      </p:sp>
      <p:cxnSp>
        <p:nvCxnSpPr>
          <p:cNvPr id="6" name="Straight Connector 5">
            <a:extLst>
              <a:ext uri="{FF2B5EF4-FFF2-40B4-BE49-F238E27FC236}">
                <a16:creationId xmlns:a16="http://schemas.microsoft.com/office/drawing/2014/main" id="{7AB99597-0020-079F-4F03-7D27EB4629D6}"/>
              </a:ext>
            </a:extLst>
          </p:cNvPr>
          <p:cNvCxnSpPr/>
          <p:nvPr/>
        </p:nvCxnSpPr>
        <p:spPr>
          <a:xfrm>
            <a:off x="609600" y="6324600"/>
            <a:ext cx="10972800" cy="0"/>
          </a:xfrm>
          <a:prstGeom prst="line">
            <a:avLst/>
          </a:prstGeom>
          <a:ln w="8890">
            <a:solidFill>
              <a:srgbClr val="D8E3DB"/>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7" name="Text 15-140">
            <a:extLst>
              <a:ext uri="{FF2B5EF4-FFF2-40B4-BE49-F238E27FC236}">
                <a16:creationId xmlns:a16="http://schemas.microsoft.com/office/drawing/2014/main" id="{2136B2E3-15EF-080F-A37B-2806568A2EF1}"/>
              </a:ext>
            </a:extLst>
          </p:cNvPr>
          <p:cNvSpPr txBox="1"/>
          <p:nvPr/>
        </p:nvSpPr>
        <p:spPr>
          <a:xfrm>
            <a:off x="609600" y="6477000"/>
            <a:ext cx="8255000" cy="190500"/>
          </a:xfrm>
          <a:prstGeom prst="rect">
            <a:avLst/>
          </a:prstGeom>
          <a:noFill/>
        </p:spPr>
        <p:txBody>
          <a:bodyPr vert="horz" wrap="square" lIns="0" tIns="0" rIns="76200" bIns="0" rtlCol="0" anchor="t">
            <a:noAutofit/>
          </a:bodyPr>
          <a:lstStyle/>
          <a:p>
            <a:pPr>
              <a:lnSpc>
                <a:spcPct val="108000"/>
              </a:lnSpc>
            </a:pPr>
            <a:r>
              <a:rPr lang="en-US" sz="850">
                <a:solidFill>
                  <a:srgbClr val="57605A"/>
                </a:solidFill>
                <a:latin typeface="Mona Sans" panose="020B0604020202020204" charset="0"/>
              </a:rPr>
              <a:t>Dev Days | Dhaka · Zaynul Abedin Miah</a:t>
            </a:r>
            <a:endParaRPr lang="en-US" sz="850" dirty="0" err="1">
              <a:solidFill>
                <a:srgbClr val="57605A"/>
              </a:solidFill>
              <a:latin typeface="Mona Sans" panose="020B0604020202020204" charset="0"/>
            </a:endParaRPr>
          </a:p>
        </p:txBody>
      </p:sp>
      <p:sp>
        <p:nvSpPr>
          <p:cNvPr id="8" name="Text 15-141">
            <a:extLst>
              <a:ext uri="{FF2B5EF4-FFF2-40B4-BE49-F238E27FC236}">
                <a16:creationId xmlns:a16="http://schemas.microsoft.com/office/drawing/2014/main" id="{6CF89239-A1C9-70C0-6165-363AF6AC995D}"/>
              </a:ext>
            </a:extLst>
          </p:cNvPr>
          <p:cNvSpPr txBox="1"/>
          <p:nvPr/>
        </p:nvSpPr>
        <p:spPr>
          <a:xfrm>
            <a:off x="10223500" y="6477000"/>
            <a:ext cx="1358900" cy="190500"/>
          </a:xfrm>
          <a:prstGeom prst="rect">
            <a:avLst/>
          </a:prstGeom>
          <a:noFill/>
        </p:spPr>
        <p:txBody>
          <a:bodyPr vert="horz" wrap="square" lIns="0" tIns="0" rIns="40767" bIns="0" rtlCol="0" anchor="t">
            <a:noAutofit/>
          </a:bodyPr>
          <a:lstStyle/>
          <a:p>
            <a:pPr algn="r">
              <a:lnSpc>
                <a:spcPct val="108000"/>
              </a:lnSpc>
            </a:pPr>
            <a:r>
              <a:rPr lang="en-US" sz="900">
                <a:solidFill>
                  <a:srgbClr val="57605A"/>
                </a:solidFill>
                <a:latin typeface="Mona Sans" panose="020B0604020202020204" charset="0"/>
              </a:rPr>
              <a:t>15 / 20</a:t>
            </a:r>
            <a:endParaRPr lang="en-US" sz="900" dirty="0" err="1">
              <a:solidFill>
                <a:srgbClr val="57605A"/>
              </a:solidFill>
              <a:latin typeface="Mona Sans" panose="020B0604020202020204" charset="0"/>
            </a:endParaRPr>
          </a:p>
        </p:txBody>
      </p:sp>
      <p:sp>
        <p:nvSpPr>
          <p:cNvPr id="9" name="Rectangle: Rounded Corners 8">
            <a:extLst>
              <a:ext uri="{FF2B5EF4-FFF2-40B4-BE49-F238E27FC236}">
                <a16:creationId xmlns:a16="http://schemas.microsoft.com/office/drawing/2014/main" id="{14BD3A28-65F1-45FB-207D-0A4AF7C17358}"/>
              </a:ext>
            </a:extLst>
          </p:cNvPr>
          <p:cNvSpPr/>
          <p:nvPr/>
        </p:nvSpPr>
        <p:spPr bwMode="auto">
          <a:xfrm>
            <a:off x="609600" y="2806700"/>
            <a:ext cx="5391150" cy="3098800"/>
          </a:xfrm>
          <a:prstGeom prst="roundRect">
            <a:avLst>
              <a:gd name="adj" fmla="val 5738"/>
            </a:avLst>
          </a:prstGeom>
          <a:solidFill>
            <a:srgbClr val="F2F5F3"/>
          </a:solidFill>
          <a:ln w="8890">
            <a:solidFill>
              <a:srgbClr val="D8E3DB"/>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chemeClr val="bg1"/>
              </a:solidFill>
              <a:ea typeface="Segoe UI" pitchFamily="34" charset="0"/>
              <a:cs typeface="Segoe UI" pitchFamily="34" charset="0"/>
            </a:endParaRPr>
          </a:p>
        </p:txBody>
      </p:sp>
      <p:sp>
        <p:nvSpPr>
          <p:cNvPr id="10" name="Rectangle 9">
            <a:extLst>
              <a:ext uri="{FF2B5EF4-FFF2-40B4-BE49-F238E27FC236}">
                <a16:creationId xmlns:a16="http://schemas.microsoft.com/office/drawing/2014/main" id="{6D95189E-E980-6B28-F076-276324B913F7}"/>
              </a:ext>
            </a:extLst>
          </p:cNvPr>
          <p:cNvSpPr/>
          <p:nvPr/>
        </p:nvSpPr>
        <p:spPr bwMode="auto">
          <a:xfrm>
            <a:off x="850900" y="3060700"/>
            <a:ext cx="381000" cy="50800"/>
          </a:xfrm>
          <a:prstGeom prst="rect">
            <a:avLst/>
          </a:prstGeom>
          <a:solidFill>
            <a:srgbClr val="08872B"/>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chemeClr val="bg1"/>
              </a:solidFill>
              <a:ea typeface="Segoe UI" pitchFamily="34" charset="0"/>
              <a:cs typeface="Segoe UI" pitchFamily="34" charset="0"/>
            </a:endParaRPr>
          </a:p>
        </p:txBody>
      </p:sp>
      <p:sp>
        <p:nvSpPr>
          <p:cNvPr id="11" name="Text 15-142">
            <a:extLst>
              <a:ext uri="{FF2B5EF4-FFF2-40B4-BE49-F238E27FC236}">
                <a16:creationId xmlns:a16="http://schemas.microsoft.com/office/drawing/2014/main" id="{9997DEDF-C8C4-8E55-9DB6-500437C8D9DF}"/>
              </a:ext>
            </a:extLst>
          </p:cNvPr>
          <p:cNvSpPr txBox="1"/>
          <p:nvPr/>
        </p:nvSpPr>
        <p:spPr>
          <a:xfrm>
            <a:off x="850900" y="3403600"/>
            <a:ext cx="4908550" cy="800100"/>
          </a:xfrm>
          <a:prstGeom prst="rect">
            <a:avLst/>
          </a:prstGeom>
          <a:noFill/>
        </p:spPr>
        <p:txBody>
          <a:bodyPr vert="horz" wrap="square" lIns="0" tIns="0" rIns="76200" bIns="0" rtlCol="0" anchor="t">
            <a:noAutofit/>
          </a:bodyPr>
          <a:lstStyle/>
          <a:p>
            <a:pPr>
              <a:lnSpc>
                <a:spcPct val="108000"/>
              </a:lnSpc>
            </a:pPr>
            <a:r>
              <a:rPr lang="en-US" sz="2400" b="1">
                <a:solidFill>
                  <a:srgbClr val="101411"/>
                </a:solidFill>
                <a:latin typeface="Mona Sans" panose="020B0604020202020204" charset="0"/>
              </a:rPr>
              <a:t>Vague</a:t>
            </a:r>
            <a:endParaRPr lang="en-US" sz="2400" b="1" dirty="0" err="1">
              <a:solidFill>
                <a:srgbClr val="101411"/>
              </a:solidFill>
              <a:latin typeface="Mona Sans" panose="020B0604020202020204" charset="0"/>
            </a:endParaRPr>
          </a:p>
        </p:txBody>
      </p:sp>
      <p:sp>
        <p:nvSpPr>
          <p:cNvPr id="12" name="Text 15-143">
            <a:extLst>
              <a:ext uri="{FF2B5EF4-FFF2-40B4-BE49-F238E27FC236}">
                <a16:creationId xmlns:a16="http://schemas.microsoft.com/office/drawing/2014/main" id="{65D36AF0-3800-EA3F-F631-6E842AA00CE8}"/>
              </a:ext>
            </a:extLst>
          </p:cNvPr>
          <p:cNvSpPr txBox="1"/>
          <p:nvPr/>
        </p:nvSpPr>
        <p:spPr>
          <a:xfrm>
            <a:off x="850900" y="4279900"/>
            <a:ext cx="4908550" cy="1460500"/>
          </a:xfrm>
          <a:prstGeom prst="rect">
            <a:avLst/>
          </a:prstGeom>
          <a:noFill/>
        </p:spPr>
        <p:txBody>
          <a:bodyPr vert="horz" wrap="square" lIns="0" tIns="0" rIns="76200" bIns="0" rtlCol="0" anchor="t">
            <a:noAutofit/>
          </a:bodyPr>
          <a:lstStyle/>
          <a:p>
            <a:pPr>
              <a:lnSpc>
                <a:spcPct val="108000"/>
              </a:lnSpc>
            </a:pPr>
            <a:r>
              <a:rPr lang="en-US" sz="1800">
                <a:solidFill>
                  <a:srgbClr val="57605A"/>
                </a:solidFill>
                <a:latin typeface="Mona Sans" panose="020B0604020202020204" charset="0"/>
              </a:rPr>
              <a:t>“Fix everything and make it better.”</a:t>
            </a:r>
            <a:endParaRPr lang="en-US" sz="1800" dirty="0" err="1">
              <a:solidFill>
                <a:srgbClr val="57605A"/>
              </a:solidFill>
              <a:latin typeface="Mona Sans" panose="020B0604020202020204" charset="0"/>
            </a:endParaRPr>
          </a:p>
        </p:txBody>
      </p:sp>
      <p:sp>
        <p:nvSpPr>
          <p:cNvPr id="13" name="Rectangle: Rounded Corners 12">
            <a:extLst>
              <a:ext uri="{FF2B5EF4-FFF2-40B4-BE49-F238E27FC236}">
                <a16:creationId xmlns:a16="http://schemas.microsoft.com/office/drawing/2014/main" id="{AEA6FB8C-894D-E523-913F-A20129430004}"/>
              </a:ext>
            </a:extLst>
          </p:cNvPr>
          <p:cNvSpPr/>
          <p:nvPr/>
        </p:nvSpPr>
        <p:spPr bwMode="auto">
          <a:xfrm>
            <a:off x="6191250" y="2806700"/>
            <a:ext cx="5391150" cy="3098800"/>
          </a:xfrm>
          <a:prstGeom prst="roundRect">
            <a:avLst>
              <a:gd name="adj" fmla="val 5738"/>
            </a:avLst>
          </a:prstGeom>
          <a:solidFill>
            <a:srgbClr val="EAFBF0"/>
          </a:solidFill>
          <a:ln w="8890">
            <a:solidFill>
              <a:srgbClr val="D8E3DB"/>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chemeClr val="bg1"/>
              </a:solidFill>
              <a:ea typeface="Segoe UI" pitchFamily="34" charset="0"/>
              <a:cs typeface="Segoe UI" pitchFamily="34" charset="0"/>
            </a:endParaRPr>
          </a:p>
        </p:txBody>
      </p:sp>
      <p:sp>
        <p:nvSpPr>
          <p:cNvPr id="14" name="Rectangle 13">
            <a:extLst>
              <a:ext uri="{FF2B5EF4-FFF2-40B4-BE49-F238E27FC236}">
                <a16:creationId xmlns:a16="http://schemas.microsoft.com/office/drawing/2014/main" id="{BBCE1485-3FCB-5F66-5AE0-5D14F874979D}"/>
              </a:ext>
            </a:extLst>
          </p:cNvPr>
          <p:cNvSpPr/>
          <p:nvPr/>
        </p:nvSpPr>
        <p:spPr bwMode="auto">
          <a:xfrm>
            <a:off x="6432550" y="3060700"/>
            <a:ext cx="381000" cy="50800"/>
          </a:xfrm>
          <a:prstGeom prst="rect">
            <a:avLst/>
          </a:prstGeom>
          <a:solidFill>
            <a:srgbClr val="8534F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chemeClr val="bg1"/>
              </a:solidFill>
              <a:ea typeface="Segoe UI" pitchFamily="34" charset="0"/>
              <a:cs typeface="Segoe UI" pitchFamily="34" charset="0"/>
            </a:endParaRPr>
          </a:p>
        </p:txBody>
      </p:sp>
      <p:sp>
        <p:nvSpPr>
          <p:cNvPr id="15" name="Text 15-144">
            <a:extLst>
              <a:ext uri="{FF2B5EF4-FFF2-40B4-BE49-F238E27FC236}">
                <a16:creationId xmlns:a16="http://schemas.microsoft.com/office/drawing/2014/main" id="{AF719CA9-3320-E8B4-2183-AA86FEE4F7F6}"/>
              </a:ext>
            </a:extLst>
          </p:cNvPr>
          <p:cNvSpPr txBox="1"/>
          <p:nvPr/>
        </p:nvSpPr>
        <p:spPr>
          <a:xfrm>
            <a:off x="6432550" y="3403600"/>
            <a:ext cx="4908550" cy="800100"/>
          </a:xfrm>
          <a:prstGeom prst="rect">
            <a:avLst/>
          </a:prstGeom>
          <a:noFill/>
        </p:spPr>
        <p:txBody>
          <a:bodyPr vert="horz" wrap="square" lIns="0" tIns="0" rIns="76200" bIns="0" rtlCol="0" anchor="t">
            <a:noAutofit/>
          </a:bodyPr>
          <a:lstStyle/>
          <a:p>
            <a:pPr>
              <a:lnSpc>
                <a:spcPct val="108000"/>
              </a:lnSpc>
            </a:pPr>
            <a:r>
              <a:rPr lang="en-US" sz="2400" b="1">
                <a:solidFill>
                  <a:srgbClr val="101411"/>
                </a:solidFill>
                <a:latin typeface="Mona Sans" panose="020B0604020202020204" charset="0"/>
              </a:rPr>
              <a:t>Bounded</a:t>
            </a:r>
            <a:endParaRPr lang="en-US" sz="2400" b="1" dirty="0" err="1">
              <a:solidFill>
                <a:srgbClr val="101411"/>
              </a:solidFill>
              <a:latin typeface="Mona Sans" panose="020B0604020202020204" charset="0"/>
            </a:endParaRPr>
          </a:p>
        </p:txBody>
      </p:sp>
      <p:sp>
        <p:nvSpPr>
          <p:cNvPr id="16" name="Text 15-145">
            <a:extLst>
              <a:ext uri="{FF2B5EF4-FFF2-40B4-BE49-F238E27FC236}">
                <a16:creationId xmlns:a16="http://schemas.microsoft.com/office/drawing/2014/main" id="{1B0CB93F-E615-D2D6-62C8-00B5A8418A25}"/>
              </a:ext>
            </a:extLst>
          </p:cNvPr>
          <p:cNvSpPr txBox="1"/>
          <p:nvPr/>
        </p:nvSpPr>
        <p:spPr>
          <a:xfrm>
            <a:off x="6432550" y="4279900"/>
            <a:ext cx="4908550" cy="1460500"/>
          </a:xfrm>
          <a:prstGeom prst="rect">
            <a:avLst/>
          </a:prstGeom>
          <a:noFill/>
        </p:spPr>
        <p:txBody>
          <a:bodyPr vert="horz" wrap="square" lIns="0" tIns="0" rIns="76200" bIns="0" rtlCol="0" anchor="t">
            <a:noAutofit/>
          </a:bodyPr>
          <a:lstStyle/>
          <a:p>
            <a:pPr>
              <a:lnSpc>
                <a:spcPct val="108000"/>
              </a:lnSpc>
            </a:pPr>
            <a:r>
              <a:rPr lang="en-US" sz="1800">
                <a:solidFill>
                  <a:srgbClr val="57605A"/>
                </a:solidFill>
                <a:latin typeface="Mona Sans" panose="020B0604020202020204" charset="0"/>
              </a:rPr>
              <a:t>Explain this bug first. Change only the relevant function. Preserve the interface. Run the named tests and show the result.</a:t>
            </a:r>
            <a:endParaRPr lang="en-US" sz="1800" dirty="0" err="1">
              <a:solidFill>
                <a:srgbClr val="57605A"/>
              </a:solidFill>
              <a:latin typeface="Mona Sans" panose="020B0604020202020204" charset="0"/>
            </a:endParaRPr>
          </a:p>
        </p:txBody>
      </p:sp>
    </p:spTree>
    <p:extLst>
      <p:ext uri="{BB962C8B-B14F-4D97-AF65-F5344CB8AC3E}">
        <p14:creationId xmlns:p14="http://schemas.microsoft.com/office/powerpoint/2010/main" val="3246193886"/>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Text 17-156">
            <a:extLst>
              <a:ext uri="{FF2B5EF4-FFF2-40B4-BE49-F238E27FC236}">
                <a16:creationId xmlns:a16="http://schemas.microsoft.com/office/drawing/2014/main" id="{7EA0F76A-67C9-D50F-E4A3-AA0F11D5C2AC}"/>
              </a:ext>
            </a:extLst>
          </p:cNvPr>
          <p:cNvSpPr txBox="1"/>
          <p:nvPr/>
        </p:nvSpPr>
        <p:spPr>
          <a:xfrm>
            <a:off x="609600" y="381000"/>
            <a:ext cx="8229600" cy="304800"/>
          </a:xfrm>
          <a:prstGeom prst="rect">
            <a:avLst/>
          </a:prstGeom>
          <a:noFill/>
        </p:spPr>
        <p:txBody>
          <a:bodyPr vert="horz" wrap="square" lIns="0" tIns="0" rIns="76200" bIns="0" rtlCol="0" anchor="t">
            <a:noAutofit/>
          </a:bodyPr>
          <a:lstStyle/>
          <a:p>
            <a:pPr>
              <a:lnSpc>
                <a:spcPct val="108000"/>
              </a:lnSpc>
            </a:pPr>
            <a:r>
              <a:rPr lang="en-US" sz="1100" b="1">
                <a:solidFill>
                  <a:srgbClr val="08872B"/>
                </a:solidFill>
                <a:latin typeface="Mona Sans" panose="020B0604020202020204" charset="0"/>
              </a:rPr>
              <a:t>Why does is_prime(4) say True?</a:t>
            </a:r>
            <a:endParaRPr lang="en-US" sz="1100" b="1" dirty="0" err="1">
              <a:solidFill>
                <a:srgbClr val="08872B"/>
              </a:solidFill>
              <a:latin typeface="Mona Sans" panose="020B0604020202020204" charset="0"/>
            </a:endParaRPr>
          </a:p>
        </p:txBody>
      </p:sp>
      <p:pic>
        <p:nvPicPr>
          <p:cNvPr id="4" name="Picture 3" descr="Unmodified GitHub Copilot product lockup">
            <a:extLst>
              <a:ext uri="{FF2B5EF4-FFF2-40B4-BE49-F238E27FC236}">
                <a16:creationId xmlns:a16="http://schemas.microsoft.com/office/drawing/2014/main" id="{85134676-0782-078B-74B1-1066C5459C84}"/>
              </a:ext>
            </a:extLst>
          </p:cNvPr>
          <p:cNvPicPr>
            <a:picLocks/>
          </p:cNvPicPr>
          <p:nvPr/>
        </p:nvPicPr>
        <p:blipFill>
          <a:blip r:embed="rId3"/>
          <a:stretch>
            <a:fillRect/>
          </a:stretch>
        </p:blipFill>
        <p:spPr>
          <a:xfrm>
            <a:off x="9537700" y="362859"/>
            <a:ext cx="2044700" cy="264882"/>
          </a:xfrm>
          <a:prstGeom prst="rect">
            <a:avLst/>
          </a:prstGeom>
        </p:spPr>
      </p:pic>
      <p:sp>
        <p:nvSpPr>
          <p:cNvPr id="5" name="Text 17-157">
            <a:extLst>
              <a:ext uri="{FF2B5EF4-FFF2-40B4-BE49-F238E27FC236}">
                <a16:creationId xmlns:a16="http://schemas.microsoft.com/office/drawing/2014/main" id="{1CEBE619-C221-25E7-704B-8C8FB3AED46C}"/>
              </a:ext>
            </a:extLst>
          </p:cNvPr>
          <p:cNvSpPr txBox="1"/>
          <p:nvPr/>
        </p:nvSpPr>
        <p:spPr>
          <a:xfrm>
            <a:off x="609600" y="1066800"/>
            <a:ext cx="10972800" cy="1422400"/>
          </a:xfrm>
          <a:prstGeom prst="rect">
            <a:avLst/>
          </a:prstGeom>
          <a:noFill/>
        </p:spPr>
        <p:txBody>
          <a:bodyPr vert="horz" wrap="square" lIns="0" tIns="0" rIns="0" bIns="0" rtlCol="0" anchor="t">
            <a:noAutofit/>
          </a:bodyPr>
          <a:lstStyle/>
          <a:p>
            <a:pPr>
              <a:lnSpc>
                <a:spcPct val="108000"/>
              </a:lnSpc>
            </a:pPr>
            <a:r>
              <a:rPr lang="en-US" sz="4200" b="1">
                <a:solidFill>
                  <a:srgbClr val="101411"/>
                </a:solidFill>
                <a:latin typeface="Mona Sans Display" panose="020B0604020202020204" charset="0"/>
              </a:rPr>
              <a:t>Demo 1 · explain, test, fix</a:t>
            </a:r>
            <a:endParaRPr lang="en-US" sz="4200" b="1" dirty="0" err="1">
              <a:solidFill>
                <a:srgbClr val="101411"/>
              </a:solidFill>
              <a:latin typeface="Mona Sans Display" panose="020B0604020202020204" charset="0"/>
            </a:endParaRPr>
          </a:p>
        </p:txBody>
      </p:sp>
      <p:cxnSp>
        <p:nvCxnSpPr>
          <p:cNvPr id="6" name="Straight Connector 5">
            <a:extLst>
              <a:ext uri="{FF2B5EF4-FFF2-40B4-BE49-F238E27FC236}">
                <a16:creationId xmlns:a16="http://schemas.microsoft.com/office/drawing/2014/main" id="{6C7B5D33-9B7F-4E1F-9EC3-3E0DA6D8D538}"/>
              </a:ext>
            </a:extLst>
          </p:cNvPr>
          <p:cNvCxnSpPr/>
          <p:nvPr/>
        </p:nvCxnSpPr>
        <p:spPr>
          <a:xfrm>
            <a:off x="609600" y="6324600"/>
            <a:ext cx="10972800" cy="0"/>
          </a:xfrm>
          <a:prstGeom prst="line">
            <a:avLst/>
          </a:prstGeom>
          <a:ln w="8890">
            <a:solidFill>
              <a:srgbClr val="D8E3DB"/>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7" name="Text 17-158">
            <a:extLst>
              <a:ext uri="{FF2B5EF4-FFF2-40B4-BE49-F238E27FC236}">
                <a16:creationId xmlns:a16="http://schemas.microsoft.com/office/drawing/2014/main" id="{C405EB9C-73B6-985C-1B0E-E5D02817B433}"/>
              </a:ext>
            </a:extLst>
          </p:cNvPr>
          <p:cNvSpPr txBox="1"/>
          <p:nvPr/>
        </p:nvSpPr>
        <p:spPr>
          <a:xfrm>
            <a:off x="609600" y="6477000"/>
            <a:ext cx="8255000" cy="190500"/>
          </a:xfrm>
          <a:prstGeom prst="rect">
            <a:avLst/>
          </a:prstGeom>
          <a:noFill/>
        </p:spPr>
        <p:txBody>
          <a:bodyPr vert="horz" wrap="square" lIns="0" tIns="0" rIns="76200" bIns="0" rtlCol="0" anchor="t">
            <a:noAutofit/>
          </a:bodyPr>
          <a:lstStyle/>
          <a:p>
            <a:pPr>
              <a:lnSpc>
                <a:spcPct val="108000"/>
              </a:lnSpc>
            </a:pPr>
            <a:r>
              <a:rPr lang="en-US" sz="850">
                <a:solidFill>
                  <a:srgbClr val="57605A"/>
                </a:solidFill>
                <a:latin typeface="Mona Sans" panose="020B0604020202020204" charset="0"/>
              </a:rPr>
              <a:t>Dev Days | Dhaka · Zaynul Abedin Miah</a:t>
            </a:r>
            <a:endParaRPr lang="en-US" sz="850" dirty="0" err="1">
              <a:solidFill>
                <a:srgbClr val="57605A"/>
              </a:solidFill>
              <a:latin typeface="Mona Sans" panose="020B0604020202020204" charset="0"/>
            </a:endParaRPr>
          </a:p>
        </p:txBody>
      </p:sp>
      <p:sp>
        <p:nvSpPr>
          <p:cNvPr id="8" name="Text 17-159">
            <a:extLst>
              <a:ext uri="{FF2B5EF4-FFF2-40B4-BE49-F238E27FC236}">
                <a16:creationId xmlns:a16="http://schemas.microsoft.com/office/drawing/2014/main" id="{4B272E86-0688-67A0-BCB9-080FF8F9FA5D}"/>
              </a:ext>
            </a:extLst>
          </p:cNvPr>
          <p:cNvSpPr txBox="1"/>
          <p:nvPr/>
        </p:nvSpPr>
        <p:spPr>
          <a:xfrm>
            <a:off x="10223500" y="6477000"/>
            <a:ext cx="1358900" cy="190500"/>
          </a:xfrm>
          <a:prstGeom prst="rect">
            <a:avLst/>
          </a:prstGeom>
          <a:noFill/>
        </p:spPr>
        <p:txBody>
          <a:bodyPr vert="horz" wrap="square" lIns="0" tIns="0" rIns="40767" bIns="0" rtlCol="0" anchor="t">
            <a:noAutofit/>
          </a:bodyPr>
          <a:lstStyle/>
          <a:p>
            <a:pPr algn="r">
              <a:lnSpc>
                <a:spcPct val="108000"/>
              </a:lnSpc>
            </a:pPr>
            <a:r>
              <a:rPr lang="en-US" sz="900">
                <a:solidFill>
                  <a:srgbClr val="57605A"/>
                </a:solidFill>
                <a:latin typeface="Mona Sans" panose="020B0604020202020204" charset="0"/>
              </a:rPr>
              <a:t>16 / 20</a:t>
            </a:r>
            <a:endParaRPr lang="en-US" sz="900" dirty="0" err="1">
              <a:solidFill>
                <a:srgbClr val="57605A"/>
              </a:solidFill>
              <a:latin typeface="Mona Sans" panose="020B0604020202020204" charset="0"/>
            </a:endParaRPr>
          </a:p>
        </p:txBody>
      </p:sp>
      <p:sp>
        <p:nvSpPr>
          <p:cNvPr id="9" name="Rectangle: Rounded Corners 8">
            <a:extLst>
              <a:ext uri="{FF2B5EF4-FFF2-40B4-BE49-F238E27FC236}">
                <a16:creationId xmlns:a16="http://schemas.microsoft.com/office/drawing/2014/main" id="{EC2F352A-D08B-C744-F56E-965B2FADD445}"/>
              </a:ext>
            </a:extLst>
          </p:cNvPr>
          <p:cNvSpPr/>
          <p:nvPr/>
        </p:nvSpPr>
        <p:spPr bwMode="auto">
          <a:xfrm>
            <a:off x="609600" y="2794000"/>
            <a:ext cx="6502400" cy="3238500"/>
          </a:xfrm>
          <a:prstGeom prst="roundRect">
            <a:avLst>
              <a:gd name="adj" fmla="val 5490"/>
            </a:avLst>
          </a:prstGeom>
          <a:solidFill>
            <a:srgbClr val="F1E5FF"/>
          </a:solidFill>
          <a:ln w="8890">
            <a:solidFill>
              <a:srgbClr val="D8E3DB"/>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chemeClr val="bg1"/>
              </a:solidFill>
              <a:ea typeface="Segoe UI" pitchFamily="34" charset="0"/>
              <a:cs typeface="Segoe UI" pitchFamily="34" charset="0"/>
            </a:endParaRPr>
          </a:p>
        </p:txBody>
      </p:sp>
      <p:sp>
        <p:nvSpPr>
          <p:cNvPr id="10" name="Text 17-160">
            <a:extLst>
              <a:ext uri="{FF2B5EF4-FFF2-40B4-BE49-F238E27FC236}">
                <a16:creationId xmlns:a16="http://schemas.microsoft.com/office/drawing/2014/main" id="{5D4CBFCB-45D7-7B10-4617-5DAFB128409B}"/>
              </a:ext>
            </a:extLst>
          </p:cNvPr>
          <p:cNvSpPr txBox="1"/>
          <p:nvPr/>
        </p:nvSpPr>
        <p:spPr>
          <a:xfrm>
            <a:off x="863600" y="3035300"/>
            <a:ext cx="5969000" cy="355600"/>
          </a:xfrm>
          <a:prstGeom prst="rect">
            <a:avLst/>
          </a:prstGeom>
          <a:noFill/>
        </p:spPr>
        <p:txBody>
          <a:bodyPr vert="horz" wrap="square" lIns="0" tIns="0" rIns="76200" bIns="0" rtlCol="0" anchor="t">
            <a:noAutofit/>
          </a:bodyPr>
          <a:lstStyle/>
          <a:p>
            <a:pPr>
              <a:lnSpc>
                <a:spcPct val="108000"/>
              </a:lnSpc>
            </a:pPr>
            <a:r>
              <a:rPr lang="en-US" sz="1300" b="1">
                <a:solidFill>
                  <a:srgbClr val="8534F3"/>
                </a:solidFill>
                <a:latin typeface="Mona Sans" panose="020B0604020202020204" charset="0"/>
              </a:rPr>
              <a:t>Prompt to use</a:t>
            </a:r>
            <a:endParaRPr lang="en-US" sz="1300" b="1" dirty="0" err="1">
              <a:solidFill>
                <a:srgbClr val="8534F3"/>
              </a:solidFill>
              <a:latin typeface="Mona Sans" panose="020B0604020202020204" charset="0"/>
            </a:endParaRPr>
          </a:p>
        </p:txBody>
      </p:sp>
      <p:sp>
        <p:nvSpPr>
          <p:cNvPr id="11" name="Text 17-161">
            <a:extLst>
              <a:ext uri="{FF2B5EF4-FFF2-40B4-BE49-F238E27FC236}">
                <a16:creationId xmlns:a16="http://schemas.microsoft.com/office/drawing/2014/main" id="{C76A6702-7CDB-59C5-DCB3-BD7F345FA697}"/>
              </a:ext>
            </a:extLst>
          </p:cNvPr>
          <p:cNvSpPr txBox="1"/>
          <p:nvPr/>
        </p:nvSpPr>
        <p:spPr>
          <a:xfrm>
            <a:off x="863600" y="3543300"/>
            <a:ext cx="5969000" cy="2197100"/>
          </a:xfrm>
          <a:prstGeom prst="rect">
            <a:avLst/>
          </a:prstGeom>
          <a:noFill/>
        </p:spPr>
        <p:txBody>
          <a:bodyPr vert="horz" wrap="square" lIns="0" tIns="0" rIns="76200" bIns="0" rtlCol="0" anchor="t">
            <a:noAutofit/>
          </a:bodyPr>
          <a:lstStyle/>
          <a:p>
            <a:pPr>
              <a:lnSpc>
                <a:spcPct val="108000"/>
              </a:lnSpc>
            </a:pPr>
            <a:r>
              <a:rPr lang="en-US" sz="2100">
                <a:solidFill>
                  <a:srgbClr val="101411"/>
                </a:solidFill>
                <a:latin typeface="Mona Sans" panose="020B0604020202020204" charset="0"/>
              </a:rPr>
              <a:t>Explain this Python function in simple Bangla. Do not edit yet. Why does is_prime(4) return True? Suggest a minimal fix and edge-case tests.</a:t>
            </a:r>
            <a:endParaRPr lang="en-US" sz="2100" dirty="0" err="1">
              <a:solidFill>
                <a:srgbClr val="101411"/>
              </a:solidFill>
              <a:latin typeface="Mona Sans" panose="020B0604020202020204" charset="0"/>
            </a:endParaRPr>
          </a:p>
        </p:txBody>
      </p:sp>
      <p:sp>
        <p:nvSpPr>
          <p:cNvPr id="12" name="Rectangle: Rounded Corners 11">
            <a:extLst>
              <a:ext uri="{FF2B5EF4-FFF2-40B4-BE49-F238E27FC236}">
                <a16:creationId xmlns:a16="http://schemas.microsoft.com/office/drawing/2014/main" id="{4FE8DE4B-79BF-AE92-E4B4-00397C209A1B}"/>
              </a:ext>
            </a:extLst>
          </p:cNvPr>
          <p:cNvSpPr/>
          <p:nvPr/>
        </p:nvSpPr>
        <p:spPr bwMode="auto">
          <a:xfrm>
            <a:off x="7340600" y="2794000"/>
            <a:ext cx="4241800" cy="3238500"/>
          </a:xfrm>
          <a:prstGeom prst="roundRect">
            <a:avLst>
              <a:gd name="adj" fmla="val 5490"/>
            </a:avLst>
          </a:prstGeom>
          <a:solidFill>
            <a:srgbClr val="10141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chemeClr val="bg1"/>
              </a:solidFill>
              <a:ea typeface="Segoe UI" pitchFamily="34" charset="0"/>
              <a:cs typeface="Segoe UI" pitchFamily="34" charset="0"/>
            </a:endParaRPr>
          </a:p>
        </p:txBody>
      </p:sp>
      <p:sp>
        <p:nvSpPr>
          <p:cNvPr id="13" name="Text 17-162">
            <a:extLst>
              <a:ext uri="{FF2B5EF4-FFF2-40B4-BE49-F238E27FC236}">
                <a16:creationId xmlns:a16="http://schemas.microsoft.com/office/drawing/2014/main" id="{7FF496C3-5141-CC15-CD23-B72E6D5AE275}"/>
              </a:ext>
            </a:extLst>
          </p:cNvPr>
          <p:cNvSpPr txBox="1"/>
          <p:nvPr/>
        </p:nvSpPr>
        <p:spPr>
          <a:xfrm>
            <a:off x="7581900" y="3035300"/>
            <a:ext cx="3746500" cy="342900"/>
          </a:xfrm>
          <a:prstGeom prst="rect">
            <a:avLst/>
          </a:prstGeom>
          <a:noFill/>
        </p:spPr>
        <p:txBody>
          <a:bodyPr vert="horz" wrap="square" lIns="0" tIns="0" rIns="76200" bIns="0" rtlCol="0" anchor="t">
            <a:noAutofit/>
          </a:bodyPr>
          <a:lstStyle/>
          <a:p>
            <a:pPr>
              <a:lnSpc>
                <a:spcPct val="108000"/>
              </a:lnSpc>
            </a:pPr>
            <a:r>
              <a:rPr lang="en-US" sz="1300" b="1">
                <a:solidFill>
                  <a:srgbClr val="BFFFD1"/>
                </a:solidFill>
                <a:latin typeface="Mona Sans" panose="020B0604020202020204" charset="0"/>
              </a:rPr>
              <a:t>Checks / fallback</a:t>
            </a:r>
            <a:endParaRPr lang="en-US" sz="1300" b="1" dirty="0" err="1">
              <a:solidFill>
                <a:srgbClr val="BFFFD1"/>
              </a:solidFill>
              <a:latin typeface="Mona Sans" panose="020B0604020202020204" charset="0"/>
            </a:endParaRPr>
          </a:p>
        </p:txBody>
      </p:sp>
      <p:sp>
        <p:nvSpPr>
          <p:cNvPr id="14" name="Text 17-163">
            <a:extLst>
              <a:ext uri="{FF2B5EF4-FFF2-40B4-BE49-F238E27FC236}">
                <a16:creationId xmlns:a16="http://schemas.microsoft.com/office/drawing/2014/main" id="{52EAD03F-C134-B316-E0AC-2ACBD3A739EE}"/>
              </a:ext>
            </a:extLst>
          </p:cNvPr>
          <p:cNvSpPr txBox="1"/>
          <p:nvPr/>
        </p:nvSpPr>
        <p:spPr>
          <a:xfrm>
            <a:off x="7581900" y="3581400"/>
            <a:ext cx="3746500" cy="2197100"/>
          </a:xfrm>
          <a:prstGeom prst="rect">
            <a:avLst/>
          </a:prstGeom>
          <a:noFill/>
        </p:spPr>
        <p:txBody>
          <a:bodyPr vert="horz" wrap="square" lIns="0" tIns="0" rIns="76200" bIns="0" rtlCol="0" anchor="t">
            <a:noAutofit/>
          </a:bodyPr>
          <a:lstStyle/>
          <a:p>
            <a:pPr>
              <a:lnSpc>
                <a:spcPct val="108000"/>
              </a:lnSpc>
            </a:pPr>
            <a:r>
              <a:rPr lang="en-US" sz="1700">
                <a:solidFill>
                  <a:srgbClr val="FFFFFF"/>
                </a:solidFill>
                <a:latin typeface="Mona Sans Mono" panose="020B0604020202020204" charset="0"/>
              </a:rPr>
              <a:t>python -m unittest -v test_prime.py</a:t>
            </a:r>
          </a:p>
          <a:p>
            <a:pPr>
              <a:lnSpc>
                <a:spcPct val="108000"/>
              </a:lnSpc>
            </a:pPr>
            <a:endParaRPr lang="en-US" sz="1700">
              <a:solidFill>
                <a:srgbClr val="FFFFFF"/>
              </a:solidFill>
              <a:latin typeface="Mona Sans Mono" panose="020B0604020202020204" charset="0"/>
            </a:endParaRPr>
          </a:p>
          <a:p>
            <a:pPr>
              <a:lnSpc>
                <a:spcPct val="108000"/>
              </a:lnSpc>
            </a:pPr>
            <a:r>
              <a:rPr lang="en-US" sz="1700">
                <a:solidFill>
                  <a:srgbClr val="FFFFFF"/>
                </a:solidFill>
                <a:latin typeface="Mona Sans Mono" panose="020B0604020202020204" charset="0"/>
              </a:rPr>
              <a:t>Expected cases include:</a:t>
            </a:r>
          </a:p>
          <a:p>
            <a:pPr>
              <a:lnSpc>
                <a:spcPct val="108000"/>
              </a:lnSpc>
            </a:pPr>
            <a:r>
              <a:rPr lang="en-US" sz="1700">
                <a:solidFill>
                  <a:srgbClr val="FFFFFF"/>
                </a:solidFill>
                <a:latin typeface="Mona Sans Mono" panose="020B0604020202020204" charset="0"/>
              </a:rPr>
              <a:t>-1, 0, 1, 2, 3, 4, 9, 25</a:t>
            </a:r>
            <a:endParaRPr lang="en-US" sz="1700" dirty="0" err="1">
              <a:solidFill>
                <a:srgbClr val="FFFFFF"/>
              </a:solidFill>
              <a:latin typeface="Mona Sans Mono" panose="020B0604020202020204" charset="0"/>
            </a:endParaRPr>
          </a:p>
        </p:txBody>
      </p:sp>
    </p:spTree>
    <p:extLst>
      <p:ext uri="{BB962C8B-B14F-4D97-AF65-F5344CB8AC3E}">
        <p14:creationId xmlns:p14="http://schemas.microsoft.com/office/powerpoint/2010/main" val="3303358570"/>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Text 18-164">
            <a:extLst>
              <a:ext uri="{FF2B5EF4-FFF2-40B4-BE49-F238E27FC236}">
                <a16:creationId xmlns:a16="http://schemas.microsoft.com/office/drawing/2014/main" id="{6ABC4F6E-4C28-119C-3E77-E7E99D13ED48}"/>
              </a:ext>
            </a:extLst>
          </p:cNvPr>
          <p:cNvSpPr txBox="1"/>
          <p:nvPr/>
        </p:nvSpPr>
        <p:spPr>
          <a:xfrm>
            <a:off x="609600" y="381000"/>
            <a:ext cx="8229600" cy="304800"/>
          </a:xfrm>
          <a:prstGeom prst="rect">
            <a:avLst/>
          </a:prstGeom>
          <a:noFill/>
        </p:spPr>
        <p:txBody>
          <a:bodyPr vert="horz" wrap="square" lIns="0" tIns="0" rIns="76200" bIns="0" rtlCol="0" anchor="t">
            <a:noAutofit/>
          </a:bodyPr>
          <a:lstStyle/>
          <a:p>
            <a:pPr>
              <a:lnSpc>
                <a:spcPct val="108000"/>
              </a:lnSpc>
            </a:pPr>
            <a:r>
              <a:rPr lang="en-US" sz="1100" b="1">
                <a:solidFill>
                  <a:srgbClr val="08872B"/>
                </a:solidFill>
                <a:latin typeface="Mona Sans" panose="020B0604020202020204" charset="0"/>
              </a:rPr>
              <a:t>Add search without breaking the existing app</a:t>
            </a:r>
            <a:endParaRPr lang="en-US" sz="1100" b="1" dirty="0" err="1">
              <a:solidFill>
                <a:srgbClr val="08872B"/>
              </a:solidFill>
              <a:latin typeface="Mona Sans" panose="020B0604020202020204" charset="0"/>
            </a:endParaRPr>
          </a:p>
        </p:txBody>
      </p:sp>
      <p:pic>
        <p:nvPicPr>
          <p:cNvPr id="4" name="Picture 3" descr="Unmodified GitHub Copilot product lockup">
            <a:extLst>
              <a:ext uri="{FF2B5EF4-FFF2-40B4-BE49-F238E27FC236}">
                <a16:creationId xmlns:a16="http://schemas.microsoft.com/office/drawing/2014/main" id="{E870D669-F9BC-2ECC-DFBA-7F1FD12E25C2}"/>
              </a:ext>
            </a:extLst>
          </p:cNvPr>
          <p:cNvPicPr>
            <a:picLocks/>
          </p:cNvPicPr>
          <p:nvPr/>
        </p:nvPicPr>
        <p:blipFill>
          <a:blip r:embed="rId3"/>
          <a:stretch>
            <a:fillRect/>
          </a:stretch>
        </p:blipFill>
        <p:spPr>
          <a:xfrm>
            <a:off x="9537700" y="362859"/>
            <a:ext cx="2044700" cy="264882"/>
          </a:xfrm>
          <a:prstGeom prst="rect">
            <a:avLst/>
          </a:prstGeom>
        </p:spPr>
      </p:pic>
      <p:sp>
        <p:nvSpPr>
          <p:cNvPr id="5" name="Text 18-165">
            <a:extLst>
              <a:ext uri="{FF2B5EF4-FFF2-40B4-BE49-F238E27FC236}">
                <a16:creationId xmlns:a16="http://schemas.microsoft.com/office/drawing/2014/main" id="{F463D0A3-304A-7D4E-5F11-5752898DF851}"/>
              </a:ext>
            </a:extLst>
          </p:cNvPr>
          <p:cNvSpPr txBox="1"/>
          <p:nvPr/>
        </p:nvSpPr>
        <p:spPr>
          <a:xfrm>
            <a:off x="609600" y="1066800"/>
            <a:ext cx="10972800" cy="1422400"/>
          </a:xfrm>
          <a:prstGeom prst="rect">
            <a:avLst/>
          </a:prstGeom>
          <a:noFill/>
        </p:spPr>
        <p:txBody>
          <a:bodyPr vert="horz" wrap="square" lIns="0" tIns="0" rIns="0" bIns="0" rtlCol="0" anchor="t">
            <a:noAutofit/>
          </a:bodyPr>
          <a:lstStyle/>
          <a:p>
            <a:pPr>
              <a:lnSpc>
                <a:spcPct val="108000"/>
              </a:lnSpc>
            </a:pPr>
            <a:r>
              <a:rPr lang="en-US" sz="4200" b="1">
                <a:solidFill>
                  <a:srgbClr val="101411"/>
                </a:solidFill>
                <a:latin typeface="Mona Sans Display" panose="020B0604020202020204" charset="0"/>
              </a:rPr>
              <a:t>Demo 2 · one scoped improvement</a:t>
            </a:r>
            <a:endParaRPr lang="en-US" sz="4200" b="1" dirty="0" err="1">
              <a:solidFill>
                <a:srgbClr val="101411"/>
              </a:solidFill>
              <a:latin typeface="Mona Sans Display" panose="020B0604020202020204" charset="0"/>
            </a:endParaRPr>
          </a:p>
        </p:txBody>
      </p:sp>
      <p:cxnSp>
        <p:nvCxnSpPr>
          <p:cNvPr id="6" name="Straight Connector 5">
            <a:extLst>
              <a:ext uri="{FF2B5EF4-FFF2-40B4-BE49-F238E27FC236}">
                <a16:creationId xmlns:a16="http://schemas.microsoft.com/office/drawing/2014/main" id="{930ECE73-895A-9FD8-9DCF-7823806ADFB4}"/>
              </a:ext>
            </a:extLst>
          </p:cNvPr>
          <p:cNvCxnSpPr/>
          <p:nvPr/>
        </p:nvCxnSpPr>
        <p:spPr>
          <a:xfrm>
            <a:off x="609600" y="6324600"/>
            <a:ext cx="10972800" cy="0"/>
          </a:xfrm>
          <a:prstGeom prst="line">
            <a:avLst/>
          </a:prstGeom>
          <a:ln w="8890">
            <a:solidFill>
              <a:srgbClr val="D8E3DB"/>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7" name="Text 18-166">
            <a:extLst>
              <a:ext uri="{FF2B5EF4-FFF2-40B4-BE49-F238E27FC236}">
                <a16:creationId xmlns:a16="http://schemas.microsoft.com/office/drawing/2014/main" id="{8E4D7FF3-5735-594D-4D2B-EE15989E6D7E}"/>
              </a:ext>
            </a:extLst>
          </p:cNvPr>
          <p:cNvSpPr txBox="1"/>
          <p:nvPr/>
        </p:nvSpPr>
        <p:spPr>
          <a:xfrm>
            <a:off x="609600" y="6477000"/>
            <a:ext cx="8255000" cy="190500"/>
          </a:xfrm>
          <a:prstGeom prst="rect">
            <a:avLst/>
          </a:prstGeom>
          <a:noFill/>
        </p:spPr>
        <p:txBody>
          <a:bodyPr vert="horz" wrap="square" lIns="0" tIns="0" rIns="76200" bIns="0" rtlCol="0" anchor="t">
            <a:noAutofit/>
          </a:bodyPr>
          <a:lstStyle/>
          <a:p>
            <a:pPr>
              <a:lnSpc>
                <a:spcPct val="108000"/>
              </a:lnSpc>
            </a:pPr>
            <a:r>
              <a:rPr lang="en-US" sz="850">
                <a:solidFill>
                  <a:srgbClr val="57605A"/>
                </a:solidFill>
                <a:latin typeface="Mona Sans" panose="020B0604020202020204" charset="0"/>
              </a:rPr>
              <a:t>Dev Days | Dhaka · Zaynul Abedin Miah</a:t>
            </a:r>
            <a:endParaRPr lang="en-US" sz="850" dirty="0" err="1">
              <a:solidFill>
                <a:srgbClr val="57605A"/>
              </a:solidFill>
              <a:latin typeface="Mona Sans" panose="020B0604020202020204" charset="0"/>
            </a:endParaRPr>
          </a:p>
        </p:txBody>
      </p:sp>
      <p:sp>
        <p:nvSpPr>
          <p:cNvPr id="8" name="Text 18-167">
            <a:extLst>
              <a:ext uri="{FF2B5EF4-FFF2-40B4-BE49-F238E27FC236}">
                <a16:creationId xmlns:a16="http://schemas.microsoft.com/office/drawing/2014/main" id="{1D98FAF1-705A-4B28-C6BA-CDC8FD39904F}"/>
              </a:ext>
            </a:extLst>
          </p:cNvPr>
          <p:cNvSpPr txBox="1"/>
          <p:nvPr/>
        </p:nvSpPr>
        <p:spPr>
          <a:xfrm>
            <a:off x="10223500" y="6477000"/>
            <a:ext cx="1358900" cy="190500"/>
          </a:xfrm>
          <a:prstGeom prst="rect">
            <a:avLst/>
          </a:prstGeom>
          <a:noFill/>
        </p:spPr>
        <p:txBody>
          <a:bodyPr vert="horz" wrap="square" lIns="0" tIns="0" rIns="40767" bIns="0" rtlCol="0" anchor="t">
            <a:noAutofit/>
          </a:bodyPr>
          <a:lstStyle/>
          <a:p>
            <a:pPr algn="r">
              <a:lnSpc>
                <a:spcPct val="108000"/>
              </a:lnSpc>
            </a:pPr>
            <a:r>
              <a:rPr lang="en-US" sz="900">
                <a:solidFill>
                  <a:srgbClr val="57605A"/>
                </a:solidFill>
                <a:latin typeface="Mona Sans" panose="020B0604020202020204" charset="0"/>
              </a:rPr>
              <a:t>17 / 20</a:t>
            </a:r>
            <a:endParaRPr lang="en-US" sz="900" dirty="0" err="1">
              <a:solidFill>
                <a:srgbClr val="57605A"/>
              </a:solidFill>
              <a:latin typeface="Mona Sans" panose="020B0604020202020204" charset="0"/>
            </a:endParaRPr>
          </a:p>
        </p:txBody>
      </p:sp>
      <p:sp>
        <p:nvSpPr>
          <p:cNvPr id="9" name="Rectangle: Rounded Corners 8">
            <a:extLst>
              <a:ext uri="{FF2B5EF4-FFF2-40B4-BE49-F238E27FC236}">
                <a16:creationId xmlns:a16="http://schemas.microsoft.com/office/drawing/2014/main" id="{727BAB6A-CDF6-26C8-CC7A-79677BCB86C9}"/>
              </a:ext>
            </a:extLst>
          </p:cNvPr>
          <p:cNvSpPr/>
          <p:nvPr/>
        </p:nvSpPr>
        <p:spPr bwMode="auto">
          <a:xfrm>
            <a:off x="609600" y="2794000"/>
            <a:ext cx="6502400" cy="3238500"/>
          </a:xfrm>
          <a:prstGeom prst="roundRect">
            <a:avLst>
              <a:gd name="adj" fmla="val 5490"/>
            </a:avLst>
          </a:prstGeom>
          <a:solidFill>
            <a:srgbClr val="F1E5FF"/>
          </a:solidFill>
          <a:ln w="8890">
            <a:solidFill>
              <a:srgbClr val="D8E3DB"/>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chemeClr val="bg1"/>
              </a:solidFill>
              <a:ea typeface="Segoe UI" pitchFamily="34" charset="0"/>
              <a:cs typeface="Segoe UI" pitchFamily="34" charset="0"/>
            </a:endParaRPr>
          </a:p>
        </p:txBody>
      </p:sp>
      <p:sp>
        <p:nvSpPr>
          <p:cNvPr id="10" name="Text 18-168">
            <a:extLst>
              <a:ext uri="{FF2B5EF4-FFF2-40B4-BE49-F238E27FC236}">
                <a16:creationId xmlns:a16="http://schemas.microsoft.com/office/drawing/2014/main" id="{85D43ED1-4EF1-5272-B1E6-6920F06069B2}"/>
              </a:ext>
            </a:extLst>
          </p:cNvPr>
          <p:cNvSpPr txBox="1"/>
          <p:nvPr/>
        </p:nvSpPr>
        <p:spPr>
          <a:xfrm>
            <a:off x="863600" y="3035300"/>
            <a:ext cx="5969000" cy="355600"/>
          </a:xfrm>
          <a:prstGeom prst="rect">
            <a:avLst/>
          </a:prstGeom>
          <a:noFill/>
        </p:spPr>
        <p:txBody>
          <a:bodyPr vert="horz" wrap="square" lIns="0" tIns="0" rIns="76200" bIns="0" rtlCol="0" anchor="t">
            <a:noAutofit/>
          </a:bodyPr>
          <a:lstStyle/>
          <a:p>
            <a:pPr>
              <a:lnSpc>
                <a:spcPct val="108000"/>
              </a:lnSpc>
            </a:pPr>
            <a:r>
              <a:rPr lang="en-US" sz="1300" b="1">
                <a:solidFill>
                  <a:srgbClr val="8534F3"/>
                </a:solidFill>
                <a:latin typeface="Mona Sans" panose="020B0604020202020204" charset="0"/>
              </a:rPr>
              <a:t>Prompt to use</a:t>
            </a:r>
            <a:endParaRPr lang="en-US" sz="1300" b="1" dirty="0" err="1">
              <a:solidFill>
                <a:srgbClr val="8534F3"/>
              </a:solidFill>
              <a:latin typeface="Mona Sans" panose="020B0604020202020204" charset="0"/>
            </a:endParaRPr>
          </a:p>
        </p:txBody>
      </p:sp>
      <p:sp>
        <p:nvSpPr>
          <p:cNvPr id="11" name="Text 18-169">
            <a:extLst>
              <a:ext uri="{FF2B5EF4-FFF2-40B4-BE49-F238E27FC236}">
                <a16:creationId xmlns:a16="http://schemas.microsoft.com/office/drawing/2014/main" id="{8CCDEBE3-D4D1-8F1E-F161-504F0967D3FB}"/>
              </a:ext>
            </a:extLst>
          </p:cNvPr>
          <p:cNvSpPr txBox="1"/>
          <p:nvPr/>
        </p:nvSpPr>
        <p:spPr>
          <a:xfrm>
            <a:off x="863600" y="3543300"/>
            <a:ext cx="5969000" cy="2197100"/>
          </a:xfrm>
          <a:prstGeom prst="rect">
            <a:avLst/>
          </a:prstGeom>
          <a:noFill/>
        </p:spPr>
        <p:txBody>
          <a:bodyPr vert="horz" wrap="square" lIns="0" tIns="0" rIns="76200" bIns="0" rtlCol="0" anchor="t">
            <a:noAutofit/>
          </a:bodyPr>
          <a:lstStyle/>
          <a:p>
            <a:pPr>
              <a:lnSpc>
                <a:spcPct val="108000"/>
              </a:lnSpc>
            </a:pPr>
            <a:r>
              <a:rPr lang="en-US" sz="2100">
                <a:solidFill>
                  <a:srgbClr val="101411"/>
                </a:solidFill>
                <a:latin typeface="Mona Sans" panose="020B0604020202020204" charset="0"/>
              </a:rPr>
              <a:t>Add a case-insensitive filter to the existing learning-goals list in index.html. Preserve adding goals and keyboard access. Use text safely, no dependencies, and show the diff and test checklist.</a:t>
            </a:r>
            <a:endParaRPr lang="en-US" sz="2100" dirty="0" err="1">
              <a:solidFill>
                <a:srgbClr val="101411"/>
              </a:solidFill>
              <a:latin typeface="Mona Sans" panose="020B0604020202020204" charset="0"/>
            </a:endParaRPr>
          </a:p>
        </p:txBody>
      </p:sp>
      <p:sp>
        <p:nvSpPr>
          <p:cNvPr id="12" name="Rectangle: Rounded Corners 11">
            <a:extLst>
              <a:ext uri="{FF2B5EF4-FFF2-40B4-BE49-F238E27FC236}">
                <a16:creationId xmlns:a16="http://schemas.microsoft.com/office/drawing/2014/main" id="{44FFE79F-4E50-3AE8-C5DC-1C42D13F4960}"/>
              </a:ext>
            </a:extLst>
          </p:cNvPr>
          <p:cNvSpPr/>
          <p:nvPr/>
        </p:nvSpPr>
        <p:spPr bwMode="auto">
          <a:xfrm>
            <a:off x="7340600" y="2794000"/>
            <a:ext cx="4241800" cy="3238500"/>
          </a:xfrm>
          <a:prstGeom prst="roundRect">
            <a:avLst>
              <a:gd name="adj" fmla="val 5490"/>
            </a:avLst>
          </a:prstGeom>
          <a:solidFill>
            <a:srgbClr val="10141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chemeClr val="bg1"/>
              </a:solidFill>
              <a:ea typeface="Segoe UI" pitchFamily="34" charset="0"/>
              <a:cs typeface="Segoe UI" pitchFamily="34" charset="0"/>
            </a:endParaRPr>
          </a:p>
        </p:txBody>
      </p:sp>
      <p:sp>
        <p:nvSpPr>
          <p:cNvPr id="13" name="Text 18-170">
            <a:extLst>
              <a:ext uri="{FF2B5EF4-FFF2-40B4-BE49-F238E27FC236}">
                <a16:creationId xmlns:a16="http://schemas.microsoft.com/office/drawing/2014/main" id="{30257E13-5255-40C5-AF1F-B82D977A6FE7}"/>
              </a:ext>
            </a:extLst>
          </p:cNvPr>
          <p:cNvSpPr txBox="1"/>
          <p:nvPr/>
        </p:nvSpPr>
        <p:spPr>
          <a:xfrm>
            <a:off x="7581900" y="3035300"/>
            <a:ext cx="3746500" cy="342900"/>
          </a:xfrm>
          <a:prstGeom prst="rect">
            <a:avLst/>
          </a:prstGeom>
          <a:noFill/>
        </p:spPr>
        <p:txBody>
          <a:bodyPr vert="horz" wrap="square" lIns="0" tIns="0" rIns="76200" bIns="0" rtlCol="0" anchor="t">
            <a:noAutofit/>
          </a:bodyPr>
          <a:lstStyle/>
          <a:p>
            <a:pPr>
              <a:lnSpc>
                <a:spcPct val="108000"/>
              </a:lnSpc>
            </a:pPr>
            <a:r>
              <a:rPr lang="en-US" sz="1300" b="1">
                <a:solidFill>
                  <a:srgbClr val="BFFFD1"/>
                </a:solidFill>
                <a:latin typeface="Mona Sans" panose="020B0604020202020204" charset="0"/>
              </a:rPr>
              <a:t>Checks / fallback</a:t>
            </a:r>
            <a:endParaRPr lang="en-US" sz="1300" b="1" dirty="0" err="1">
              <a:solidFill>
                <a:srgbClr val="BFFFD1"/>
              </a:solidFill>
              <a:latin typeface="Mona Sans" panose="020B0604020202020204" charset="0"/>
            </a:endParaRPr>
          </a:p>
        </p:txBody>
      </p:sp>
      <p:sp>
        <p:nvSpPr>
          <p:cNvPr id="14" name="Text 18-171">
            <a:extLst>
              <a:ext uri="{FF2B5EF4-FFF2-40B4-BE49-F238E27FC236}">
                <a16:creationId xmlns:a16="http://schemas.microsoft.com/office/drawing/2014/main" id="{0354109B-1E22-49FA-FAD4-06A99C6B2E07}"/>
              </a:ext>
            </a:extLst>
          </p:cNvPr>
          <p:cNvSpPr txBox="1"/>
          <p:nvPr/>
        </p:nvSpPr>
        <p:spPr>
          <a:xfrm>
            <a:off x="7581900" y="3581400"/>
            <a:ext cx="3746500" cy="2197100"/>
          </a:xfrm>
          <a:prstGeom prst="rect">
            <a:avLst/>
          </a:prstGeom>
          <a:noFill/>
        </p:spPr>
        <p:txBody>
          <a:bodyPr vert="horz" wrap="square" lIns="0" tIns="0" rIns="76200" bIns="0" rtlCol="0" anchor="t">
            <a:noAutofit/>
          </a:bodyPr>
          <a:lstStyle/>
          <a:p>
            <a:pPr>
              <a:lnSpc>
                <a:spcPct val="108000"/>
              </a:lnSpc>
            </a:pPr>
            <a:r>
              <a:rPr lang="en-US" sz="1700">
                <a:solidFill>
                  <a:srgbClr val="FFFFFF"/>
                </a:solidFill>
                <a:latin typeface="Mona Sans Mono" panose="020B0604020202020204" charset="0"/>
              </a:rPr>
              <a:t>“git” → matches</a:t>
            </a:r>
          </a:p>
          <a:p>
            <a:pPr>
              <a:lnSpc>
                <a:spcPct val="108000"/>
              </a:lnSpc>
            </a:pPr>
            <a:r>
              <a:rPr lang="en-US" sz="1700">
                <a:solidFill>
                  <a:srgbClr val="FFFFFF"/>
                </a:solidFill>
                <a:latin typeface="Mona Sans Mono" panose="020B0604020202020204" charset="0"/>
              </a:rPr>
              <a:t>“GIT” → same matches</a:t>
            </a:r>
          </a:p>
          <a:p>
            <a:pPr>
              <a:lnSpc>
                <a:spcPct val="108000"/>
              </a:lnSpc>
            </a:pPr>
            <a:r>
              <a:rPr lang="en-US" sz="1700">
                <a:solidFill>
                  <a:srgbClr val="FFFFFF"/>
                </a:solidFill>
                <a:latin typeface="Mona Sans Mono" panose="020B0604020202020204" charset="0"/>
              </a:rPr>
              <a:t>“zzzz” → no matches</a:t>
            </a:r>
          </a:p>
          <a:p>
            <a:pPr>
              <a:lnSpc>
                <a:spcPct val="108000"/>
              </a:lnSpc>
            </a:pPr>
            <a:r>
              <a:rPr lang="en-US" sz="1700">
                <a:solidFill>
                  <a:srgbClr val="FFFFFF"/>
                </a:solidFill>
                <a:latin typeface="Mona Sans Mono" panose="020B0604020202020204" charset="0"/>
              </a:rPr>
              <a:t>Clear → all goals</a:t>
            </a:r>
          </a:p>
          <a:p>
            <a:pPr>
              <a:lnSpc>
                <a:spcPct val="108000"/>
              </a:lnSpc>
            </a:pPr>
            <a:r>
              <a:rPr lang="en-US" sz="1700">
                <a:solidFill>
                  <a:srgbClr val="FFFFFF"/>
                </a:solidFill>
                <a:latin typeface="Mona Sans Mono" panose="020B0604020202020204" charset="0"/>
              </a:rPr>
              <a:t>Add a matching goal</a:t>
            </a:r>
            <a:endParaRPr lang="en-US" sz="1700" dirty="0" err="1">
              <a:solidFill>
                <a:srgbClr val="FFFFFF"/>
              </a:solidFill>
              <a:latin typeface="Mona Sans Mono" panose="020B0604020202020204" charset="0"/>
            </a:endParaRPr>
          </a:p>
        </p:txBody>
      </p:sp>
    </p:spTree>
    <p:extLst>
      <p:ext uri="{BB962C8B-B14F-4D97-AF65-F5344CB8AC3E}">
        <p14:creationId xmlns:p14="http://schemas.microsoft.com/office/powerpoint/2010/main" val="3697063655"/>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Text 19-172">
            <a:extLst>
              <a:ext uri="{FF2B5EF4-FFF2-40B4-BE49-F238E27FC236}">
                <a16:creationId xmlns:a16="http://schemas.microsoft.com/office/drawing/2014/main" id="{6E5CD076-439A-8638-0506-5FBAF37ABC5D}"/>
              </a:ext>
            </a:extLst>
          </p:cNvPr>
          <p:cNvSpPr txBox="1"/>
          <p:nvPr/>
        </p:nvSpPr>
        <p:spPr>
          <a:xfrm>
            <a:off x="609600" y="381000"/>
            <a:ext cx="8229600" cy="304800"/>
          </a:xfrm>
          <a:prstGeom prst="rect">
            <a:avLst/>
          </a:prstGeom>
          <a:noFill/>
        </p:spPr>
        <p:txBody>
          <a:bodyPr vert="horz" wrap="square" lIns="0" tIns="0" rIns="76200" bIns="0" rtlCol="0" anchor="t">
            <a:noAutofit/>
          </a:bodyPr>
          <a:lstStyle/>
          <a:p>
            <a:pPr>
              <a:lnSpc>
                <a:spcPct val="108000"/>
              </a:lnSpc>
            </a:pPr>
            <a:r>
              <a:rPr lang="en-US" sz="1100" b="1">
                <a:solidFill>
                  <a:srgbClr val="08872B"/>
                </a:solidFill>
                <a:latin typeface="Mona Sans" panose="020B0604020202020204" charset="0"/>
              </a:rPr>
              <a:t>Correctness is more than a green check</a:t>
            </a:r>
            <a:endParaRPr lang="en-US" sz="1100" b="1" dirty="0" err="1">
              <a:solidFill>
                <a:srgbClr val="08872B"/>
              </a:solidFill>
              <a:latin typeface="Mona Sans" panose="020B0604020202020204" charset="0"/>
            </a:endParaRPr>
          </a:p>
        </p:txBody>
      </p:sp>
      <p:pic>
        <p:nvPicPr>
          <p:cNvPr id="4" name="Picture 3" descr="Unmodified GitHub Copilot product lockup">
            <a:extLst>
              <a:ext uri="{FF2B5EF4-FFF2-40B4-BE49-F238E27FC236}">
                <a16:creationId xmlns:a16="http://schemas.microsoft.com/office/drawing/2014/main" id="{4A1594A0-B970-FE22-1D55-40DD48C41401}"/>
              </a:ext>
            </a:extLst>
          </p:cNvPr>
          <p:cNvPicPr>
            <a:picLocks/>
          </p:cNvPicPr>
          <p:nvPr/>
        </p:nvPicPr>
        <p:blipFill>
          <a:blip r:embed="rId3"/>
          <a:stretch>
            <a:fillRect/>
          </a:stretch>
        </p:blipFill>
        <p:spPr>
          <a:xfrm>
            <a:off x="9537700" y="362859"/>
            <a:ext cx="2044700" cy="264882"/>
          </a:xfrm>
          <a:prstGeom prst="rect">
            <a:avLst/>
          </a:prstGeom>
        </p:spPr>
      </p:pic>
      <p:sp>
        <p:nvSpPr>
          <p:cNvPr id="5" name="Text 19-173">
            <a:extLst>
              <a:ext uri="{FF2B5EF4-FFF2-40B4-BE49-F238E27FC236}">
                <a16:creationId xmlns:a16="http://schemas.microsoft.com/office/drawing/2014/main" id="{725C2852-D6F9-2CA0-63D3-25F0EDE12B41}"/>
              </a:ext>
            </a:extLst>
          </p:cNvPr>
          <p:cNvSpPr txBox="1"/>
          <p:nvPr/>
        </p:nvSpPr>
        <p:spPr>
          <a:xfrm>
            <a:off x="609600" y="1066800"/>
            <a:ext cx="10972800" cy="1422400"/>
          </a:xfrm>
          <a:prstGeom prst="rect">
            <a:avLst/>
          </a:prstGeom>
          <a:noFill/>
        </p:spPr>
        <p:txBody>
          <a:bodyPr vert="horz" wrap="square" lIns="0" tIns="0" rIns="0" bIns="0" rtlCol="0" anchor="t">
            <a:noAutofit/>
          </a:bodyPr>
          <a:lstStyle/>
          <a:p>
            <a:pPr>
              <a:lnSpc>
                <a:spcPct val="108000"/>
              </a:lnSpc>
            </a:pPr>
            <a:r>
              <a:rPr lang="en-US" sz="4200" b="1">
                <a:solidFill>
                  <a:srgbClr val="101411"/>
                </a:solidFill>
                <a:latin typeface="Mona Sans Display" panose="020B0604020202020204" charset="0"/>
              </a:rPr>
              <a:t>Review the result.</a:t>
            </a:r>
          </a:p>
          <a:p>
            <a:pPr>
              <a:lnSpc>
                <a:spcPct val="108000"/>
              </a:lnSpc>
            </a:pPr>
            <a:r>
              <a:rPr lang="en-US" sz="4200" b="1">
                <a:solidFill>
                  <a:srgbClr val="101411"/>
                </a:solidFill>
                <a:latin typeface="Mona Sans Display" panose="020B0604020202020204" charset="0"/>
              </a:rPr>
              <a:t>Keep learning.</a:t>
            </a:r>
            <a:endParaRPr lang="en-US" sz="4200" b="1" dirty="0" err="1">
              <a:solidFill>
                <a:srgbClr val="101411"/>
              </a:solidFill>
              <a:latin typeface="Mona Sans Display" panose="020B0604020202020204" charset="0"/>
            </a:endParaRPr>
          </a:p>
        </p:txBody>
      </p:sp>
      <p:cxnSp>
        <p:nvCxnSpPr>
          <p:cNvPr id="6" name="Straight Connector 5">
            <a:extLst>
              <a:ext uri="{FF2B5EF4-FFF2-40B4-BE49-F238E27FC236}">
                <a16:creationId xmlns:a16="http://schemas.microsoft.com/office/drawing/2014/main" id="{50705762-4165-6530-B506-8463E2C87117}"/>
              </a:ext>
            </a:extLst>
          </p:cNvPr>
          <p:cNvCxnSpPr/>
          <p:nvPr/>
        </p:nvCxnSpPr>
        <p:spPr>
          <a:xfrm>
            <a:off x="609600" y="6324600"/>
            <a:ext cx="10972800" cy="0"/>
          </a:xfrm>
          <a:prstGeom prst="line">
            <a:avLst/>
          </a:prstGeom>
          <a:ln w="8890">
            <a:solidFill>
              <a:srgbClr val="D8E3DB"/>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7" name="Text 19-174">
            <a:extLst>
              <a:ext uri="{FF2B5EF4-FFF2-40B4-BE49-F238E27FC236}">
                <a16:creationId xmlns:a16="http://schemas.microsoft.com/office/drawing/2014/main" id="{78DBE539-0315-11A1-A0E3-74D5C5C5E62F}"/>
              </a:ext>
            </a:extLst>
          </p:cNvPr>
          <p:cNvSpPr txBox="1"/>
          <p:nvPr/>
        </p:nvSpPr>
        <p:spPr>
          <a:xfrm>
            <a:off x="609600" y="6477000"/>
            <a:ext cx="8255000" cy="190500"/>
          </a:xfrm>
          <a:prstGeom prst="rect">
            <a:avLst/>
          </a:prstGeom>
          <a:noFill/>
        </p:spPr>
        <p:txBody>
          <a:bodyPr vert="horz" wrap="square" lIns="0" tIns="0" rIns="76200" bIns="0" rtlCol="0" anchor="t">
            <a:noAutofit/>
          </a:bodyPr>
          <a:lstStyle/>
          <a:p>
            <a:pPr>
              <a:lnSpc>
                <a:spcPct val="108000"/>
              </a:lnSpc>
            </a:pPr>
            <a:r>
              <a:rPr lang="en-US" sz="850">
                <a:solidFill>
                  <a:srgbClr val="57605A"/>
                </a:solidFill>
                <a:latin typeface="Mona Sans" panose="020B0604020202020204" charset="0"/>
              </a:rPr>
              <a:t>Dev Days | Dhaka · Zaynul Abedin Miah</a:t>
            </a:r>
            <a:endParaRPr lang="en-US" sz="850" dirty="0" err="1">
              <a:solidFill>
                <a:srgbClr val="57605A"/>
              </a:solidFill>
              <a:latin typeface="Mona Sans" panose="020B0604020202020204" charset="0"/>
            </a:endParaRPr>
          </a:p>
        </p:txBody>
      </p:sp>
      <p:sp>
        <p:nvSpPr>
          <p:cNvPr id="8" name="Text 19-175">
            <a:extLst>
              <a:ext uri="{FF2B5EF4-FFF2-40B4-BE49-F238E27FC236}">
                <a16:creationId xmlns:a16="http://schemas.microsoft.com/office/drawing/2014/main" id="{125A9AD6-6DB5-0451-D82B-79D39D7D2134}"/>
              </a:ext>
            </a:extLst>
          </p:cNvPr>
          <p:cNvSpPr txBox="1"/>
          <p:nvPr/>
        </p:nvSpPr>
        <p:spPr>
          <a:xfrm>
            <a:off x="10223500" y="6477000"/>
            <a:ext cx="1358900" cy="190500"/>
          </a:xfrm>
          <a:prstGeom prst="rect">
            <a:avLst/>
          </a:prstGeom>
          <a:noFill/>
        </p:spPr>
        <p:txBody>
          <a:bodyPr vert="horz" wrap="square" lIns="0" tIns="0" rIns="40767" bIns="0" rtlCol="0" anchor="t">
            <a:noAutofit/>
          </a:bodyPr>
          <a:lstStyle/>
          <a:p>
            <a:pPr algn="r">
              <a:lnSpc>
                <a:spcPct val="108000"/>
              </a:lnSpc>
            </a:pPr>
            <a:r>
              <a:rPr lang="en-US" sz="900">
                <a:solidFill>
                  <a:srgbClr val="57605A"/>
                </a:solidFill>
                <a:latin typeface="Mona Sans" panose="020B0604020202020204" charset="0"/>
              </a:rPr>
              <a:t>18 / 20</a:t>
            </a:r>
            <a:endParaRPr lang="en-US" sz="900" dirty="0" err="1">
              <a:solidFill>
                <a:srgbClr val="57605A"/>
              </a:solidFill>
              <a:latin typeface="Mona Sans" panose="020B0604020202020204" charset="0"/>
            </a:endParaRPr>
          </a:p>
        </p:txBody>
      </p:sp>
      <p:sp>
        <p:nvSpPr>
          <p:cNvPr id="9" name="Rectangle: Rounded Corners 8">
            <a:extLst>
              <a:ext uri="{FF2B5EF4-FFF2-40B4-BE49-F238E27FC236}">
                <a16:creationId xmlns:a16="http://schemas.microsoft.com/office/drawing/2014/main" id="{B60C72DA-0415-B219-E271-D13FDD434FE4}"/>
              </a:ext>
            </a:extLst>
          </p:cNvPr>
          <p:cNvSpPr/>
          <p:nvPr/>
        </p:nvSpPr>
        <p:spPr bwMode="auto">
          <a:xfrm>
            <a:off x="609600" y="2819400"/>
            <a:ext cx="3530600" cy="2819400"/>
          </a:xfrm>
          <a:prstGeom prst="roundRect">
            <a:avLst>
              <a:gd name="adj" fmla="val 6306"/>
            </a:avLst>
          </a:prstGeom>
          <a:solidFill>
            <a:srgbClr val="F2F5F3"/>
          </a:solidFill>
          <a:ln w="8890">
            <a:solidFill>
              <a:srgbClr val="D8E3DB"/>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chemeClr val="bg1"/>
              </a:solidFill>
              <a:ea typeface="Segoe UI" pitchFamily="34" charset="0"/>
              <a:cs typeface="Segoe UI" pitchFamily="34" charset="0"/>
            </a:endParaRPr>
          </a:p>
        </p:txBody>
      </p:sp>
      <p:sp>
        <p:nvSpPr>
          <p:cNvPr id="10" name="Rectangle 9">
            <a:extLst>
              <a:ext uri="{FF2B5EF4-FFF2-40B4-BE49-F238E27FC236}">
                <a16:creationId xmlns:a16="http://schemas.microsoft.com/office/drawing/2014/main" id="{02EE7122-598E-2893-1589-1CCE247B275D}"/>
              </a:ext>
            </a:extLst>
          </p:cNvPr>
          <p:cNvSpPr/>
          <p:nvPr/>
        </p:nvSpPr>
        <p:spPr bwMode="auto">
          <a:xfrm>
            <a:off x="850900" y="3073400"/>
            <a:ext cx="381000" cy="50800"/>
          </a:xfrm>
          <a:prstGeom prst="rect">
            <a:avLst/>
          </a:prstGeom>
          <a:solidFill>
            <a:srgbClr val="08872B"/>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chemeClr val="bg1"/>
              </a:solidFill>
              <a:ea typeface="Segoe UI" pitchFamily="34" charset="0"/>
              <a:cs typeface="Segoe UI" pitchFamily="34" charset="0"/>
            </a:endParaRPr>
          </a:p>
        </p:txBody>
      </p:sp>
      <p:sp>
        <p:nvSpPr>
          <p:cNvPr id="11" name="Text 19-176">
            <a:extLst>
              <a:ext uri="{FF2B5EF4-FFF2-40B4-BE49-F238E27FC236}">
                <a16:creationId xmlns:a16="http://schemas.microsoft.com/office/drawing/2014/main" id="{424219D5-D6AF-CFD1-E951-1B6C20DE3942}"/>
              </a:ext>
            </a:extLst>
          </p:cNvPr>
          <p:cNvSpPr txBox="1"/>
          <p:nvPr/>
        </p:nvSpPr>
        <p:spPr>
          <a:xfrm>
            <a:off x="850900" y="3416300"/>
            <a:ext cx="3048000" cy="800100"/>
          </a:xfrm>
          <a:prstGeom prst="rect">
            <a:avLst/>
          </a:prstGeom>
          <a:noFill/>
        </p:spPr>
        <p:txBody>
          <a:bodyPr vert="horz" wrap="square" lIns="0" tIns="0" rIns="76200" bIns="0" rtlCol="0" anchor="t">
            <a:noAutofit/>
          </a:bodyPr>
          <a:lstStyle/>
          <a:p>
            <a:pPr>
              <a:lnSpc>
                <a:spcPct val="108000"/>
              </a:lnSpc>
            </a:pPr>
            <a:r>
              <a:rPr lang="en-US" sz="2400" b="1">
                <a:solidFill>
                  <a:srgbClr val="101411"/>
                </a:solidFill>
                <a:latin typeface="Mona Sans" panose="020B0604020202020204" charset="0"/>
              </a:rPr>
              <a:t>Requirement</a:t>
            </a:r>
            <a:endParaRPr lang="en-US" sz="2400" b="1" dirty="0" err="1">
              <a:solidFill>
                <a:srgbClr val="101411"/>
              </a:solidFill>
              <a:latin typeface="Mona Sans" panose="020B0604020202020204" charset="0"/>
            </a:endParaRPr>
          </a:p>
        </p:txBody>
      </p:sp>
      <p:sp>
        <p:nvSpPr>
          <p:cNvPr id="12" name="Text 19-177">
            <a:extLst>
              <a:ext uri="{FF2B5EF4-FFF2-40B4-BE49-F238E27FC236}">
                <a16:creationId xmlns:a16="http://schemas.microsoft.com/office/drawing/2014/main" id="{64756BA6-6FF5-FDFD-8C71-F208A0FAA38D}"/>
              </a:ext>
            </a:extLst>
          </p:cNvPr>
          <p:cNvSpPr txBox="1"/>
          <p:nvPr/>
        </p:nvSpPr>
        <p:spPr>
          <a:xfrm>
            <a:off x="850900" y="4292600"/>
            <a:ext cx="3048000" cy="1181100"/>
          </a:xfrm>
          <a:prstGeom prst="rect">
            <a:avLst/>
          </a:prstGeom>
          <a:noFill/>
        </p:spPr>
        <p:txBody>
          <a:bodyPr vert="horz" wrap="square" lIns="0" tIns="0" rIns="76200" bIns="0" rtlCol="0" anchor="t">
            <a:noAutofit/>
          </a:bodyPr>
          <a:lstStyle/>
          <a:p>
            <a:pPr>
              <a:lnSpc>
                <a:spcPct val="108000"/>
              </a:lnSpc>
            </a:pPr>
            <a:r>
              <a:rPr lang="en-US" sz="1800">
                <a:solidFill>
                  <a:srgbClr val="57605A"/>
                </a:solidFill>
                <a:latin typeface="Mona Sans" panose="020B0604020202020204" charset="0"/>
              </a:rPr>
              <a:t>Does the change actually solve the stated problem?</a:t>
            </a:r>
            <a:endParaRPr lang="en-US" sz="1800" dirty="0" err="1">
              <a:solidFill>
                <a:srgbClr val="57605A"/>
              </a:solidFill>
              <a:latin typeface="Mona Sans" panose="020B0604020202020204" charset="0"/>
            </a:endParaRPr>
          </a:p>
        </p:txBody>
      </p:sp>
      <p:sp>
        <p:nvSpPr>
          <p:cNvPr id="13" name="Rectangle: Rounded Corners 12">
            <a:extLst>
              <a:ext uri="{FF2B5EF4-FFF2-40B4-BE49-F238E27FC236}">
                <a16:creationId xmlns:a16="http://schemas.microsoft.com/office/drawing/2014/main" id="{CBE0B4EC-8C33-B728-AD21-BCC88E173648}"/>
              </a:ext>
            </a:extLst>
          </p:cNvPr>
          <p:cNvSpPr/>
          <p:nvPr/>
        </p:nvSpPr>
        <p:spPr bwMode="auto">
          <a:xfrm>
            <a:off x="4330700" y="2819400"/>
            <a:ext cx="3530600" cy="2819400"/>
          </a:xfrm>
          <a:prstGeom prst="roundRect">
            <a:avLst>
              <a:gd name="adj" fmla="val 6306"/>
            </a:avLst>
          </a:prstGeom>
          <a:solidFill>
            <a:srgbClr val="F2F5F3"/>
          </a:solidFill>
          <a:ln w="8890">
            <a:solidFill>
              <a:srgbClr val="D8E3DB"/>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chemeClr val="bg1"/>
              </a:solidFill>
              <a:ea typeface="Segoe UI" pitchFamily="34" charset="0"/>
              <a:cs typeface="Segoe UI" pitchFamily="34" charset="0"/>
            </a:endParaRPr>
          </a:p>
        </p:txBody>
      </p:sp>
      <p:sp>
        <p:nvSpPr>
          <p:cNvPr id="14" name="Rectangle 13">
            <a:extLst>
              <a:ext uri="{FF2B5EF4-FFF2-40B4-BE49-F238E27FC236}">
                <a16:creationId xmlns:a16="http://schemas.microsoft.com/office/drawing/2014/main" id="{A37FADE7-8DD5-D1C9-ED14-F322C924E06D}"/>
              </a:ext>
            </a:extLst>
          </p:cNvPr>
          <p:cNvSpPr/>
          <p:nvPr/>
        </p:nvSpPr>
        <p:spPr bwMode="auto">
          <a:xfrm>
            <a:off x="4572000" y="3073400"/>
            <a:ext cx="381000" cy="50800"/>
          </a:xfrm>
          <a:prstGeom prst="rect">
            <a:avLst/>
          </a:prstGeom>
          <a:solidFill>
            <a:srgbClr val="08872B"/>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chemeClr val="bg1"/>
              </a:solidFill>
              <a:ea typeface="Segoe UI" pitchFamily="34" charset="0"/>
              <a:cs typeface="Segoe UI" pitchFamily="34" charset="0"/>
            </a:endParaRPr>
          </a:p>
        </p:txBody>
      </p:sp>
      <p:sp>
        <p:nvSpPr>
          <p:cNvPr id="15" name="Text 19-178">
            <a:extLst>
              <a:ext uri="{FF2B5EF4-FFF2-40B4-BE49-F238E27FC236}">
                <a16:creationId xmlns:a16="http://schemas.microsoft.com/office/drawing/2014/main" id="{49995665-2342-8A68-4D24-D716ABA2DF58}"/>
              </a:ext>
            </a:extLst>
          </p:cNvPr>
          <p:cNvSpPr txBox="1"/>
          <p:nvPr/>
        </p:nvSpPr>
        <p:spPr>
          <a:xfrm>
            <a:off x="4572000" y="3416300"/>
            <a:ext cx="3048000" cy="800100"/>
          </a:xfrm>
          <a:prstGeom prst="rect">
            <a:avLst/>
          </a:prstGeom>
          <a:noFill/>
        </p:spPr>
        <p:txBody>
          <a:bodyPr vert="horz" wrap="square" lIns="0" tIns="0" rIns="76200" bIns="0" rtlCol="0" anchor="t">
            <a:noAutofit/>
          </a:bodyPr>
          <a:lstStyle/>
          <a:p>
            <a:pPr>
              <a:lnSpc>
                <a:spcPct val="108000"/>
              </a:lnSpc>
            </a:pPr>
            <a:r>
              <a:rPr lang="en-US" sz="2400" b="1">
                <a:solidFill>
                  <a:srgbClr val="101411"/>
                </a:solidFill>
                <a:latin typeface="Mona Sans" panose="020B0604020202020204" charset="0"/>
              </a:rPr>
              <a:t>Evidence</a:t>
            </a:r>
            <a:endParaRPr lang="en-US" sz="2400" b="1" dirty="0" err="1">
              <a:solidFill>
                <a:srgbClr val="101411"/>
              </a:solidFill>
              <a:latin typeface="Mona Sans" panose="020B0604020202020204" charset="0"/>
            </a:endParaRPr>
          </a:p>
        </p:txBody>
      </p:sp>
      <p:sp>
        <p:nvSpPr>
          <p:cNvPr id="16" name="Text 19-179">
            <a:extLst>
              <a:ext uri="{FF2B5EF4-FFF2-40B4-BE49-F238E27FC236}">
                <a16:creationId xmlns:a16="http://schemas.microsoft.com/office/drawing/2014/main" id="{C47DEADB-1768-AD5E-17E1-720DD476E7B5}"/>
              </a:ext>
            </a:extLst>
          </p:cNvPr>
          <p:cNvSpPr txBox="1"/>
          <p:nvPr/>
        </p:nvSpPr>
        <p:spPr>
          <a:xfrm>
            <a:off x="4572000" y="4292600"/>
            <a:ext cx="3048000" cy="1181100"/>
          </a:xfrm>
          <a:prstGeom prst="rect">
            <a:avLst/>
          </a:prstGeom>
          <a:noFill/>
        </p:spPr>
        <p:txBody>
          <a:bodyPr vert="horz" wrap="square" lIns="0" tIns="0" rIns="76200" bIns="0" rtlCol="0" anchor="t">
            <a:noAutofit/>
          </a:bodyPr>
          <a:lstStyle/>
          <a:p>
            <a:pPr>
              <a:lnSpc>
                <a:spcPct val="108000"/>
              </a:lnSpc>
            </a:pPr>
            <a:r>
              <a:rPr lang="en-US" sz="1800">
                <a:solidFill>
                  <a:srgbClr val="57605A"/>
                </a:solidFill>
                <a:latin typeface="Mona Sans" panose="020B0604020202020204" charset="0"/>
              </a:rPr>
              <a:t>Were tests run, and do the tests check meaningful behaviour?</a:t>
            </a:r>
            <a:endParaRPr lang="en-US" sz="1800" dirty="0" err="1">
              <a:solidFill>
                <a:srgbClr val="57605A"/>
              </a:solidFill>
              <a:latin typeface="Mona Sans" panose="020B0604020202020204" charset="0"/>
            </a:endParaRPr>
          </a:p>
        </p:txBody>
      </p:sp>
      <p:sp>
        <p:nvSpPr>
          <p:cNvPr id="17" name="Rectangle: Rounded Corners 16">
            <a:extLst>
              <a:ext uri="{FF2B5EF4-FFF2-40B4-BE49-F238E27FC236}">
                <a16:creationId xmlns:a16="http://schemas.microsoft.com/office/drawing/2014/main" id="{93CA6015-7126-4FCC-170E-C342A953EF7B}"/>
              </a:ext>
            </a:extLst>
          </p:cNvPr>
          <p:cNvSpPr/>
          <p:nvPr/>
        </p:nvSpPr>
        <p:spPr bwMode="auto">
          <a:xfrm>
            <a:off x="8051800" y="2819400"/>
            <a:ext cx="3530600" cy="2819400"/>
          </a:xfrm>
          <a:prstGeom prst="roundRect">
            <a:avLst>
              <a:gd name="adj" fmla="val 6306"/>
            </a:avLst>
          </a:prstGeom>
          <a:solidFill>
            <a:srgbClr val="EAFBF0"/>
          </a:solidFill>
          <a:ln w="8890">
            <a:solidFill>
              <a:srgbClr val="D8E3DB"/>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chemeClr val="bg1"/>
              </a:solidFill>
              <a:ea typeface="Segoe UI" pitchFamily="34" charset="0"/>
              <a:cs typeface="Segoe UI" pitchFamily="34" charset="0"/>
            </a:endParaRPr>
          </a:p>
        </p:txBody>
      </p:sp>
      <p:sp>
        <p:nvSpPr>
          <p:cNvPr id="18" name="Rectangle 17">
            <a:extLst>
              <a:ext uri="{FF2B5EF4-FFF2-40B4-BE49-F238E27FC236}">
                <a16:creationId xmlns:a16="http://schemas.microsoft.com/office/drawing/2014/main" id="{71780FC3-3DED-228C-F1AC-69E6273B97AE}"/>
              </a:ext>
            </a:extLst>
          </p:cNvPr>
          <p:cNvSpPr/>
          <p:nvPr/>
        </p:nvSpPr>
        <p:spPr bwMode="auto">
          <a:xfrm>
            <a:off x="8293100" y="3073400"/>
            <a:ext cx="381000" cy="50800"/>
          </a:xfrm>
          <a:prstGeom prst="rect">
            <a:avLst/>
          </a:prstGeom>
          <a:solidFill>
            <a:srgbClr val="8534F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chemeClr val="bg1"/>
              </a:solidFill>
              <a:ea typeface="Segoe UI" pitchFamily="34" charset="0"/>
              <a:cs typeface="Segoe UI" pitchFamily="34" charset="0"/>
            </a:endParaRPr>
          </a:p>
        </p:txBody>
      </p:sp>
      <p:sp>
        <p:nvSpPr>
          <p:cNvPr id="19" name="Text 19-180">
            <a:extLst>
              <a:ext uri="{FF2B5EF4-FFF2-40B4-BE49-F238E27FC236}">
                <a16:creationId xmlns:a16="http://schemas.microsoft.com/office/drawing/2014/main" id="{A5AF1AD6-D9DD-F8EA-2209-59E716C8C73F}"/>
              </a:ext>
            </a:extLst>
          </p:cNvPr>
          <p:cNvSpPr txBox="1"/>
          <p:nvPr/>
        </p:nvSpPr>
        <p:spPr>
          <a:xfrm>
            <a:off x="8293100" y="3416300"/>
            <a:ext cx="3048000" cy="800100"/>
          </a:xfrm>
          <a:prstGeom prst="rect">
            <a:avLst/>
          </a:prstGeom>
          <a:noFill/>
        </p:spPr>
        <p:txBody>
          <a:bodyPr vert="horz" wrap="square" lIns="0" tIns="0" rIns="76200" bIns="0" rtlCol="0" anchor="t">
            <a:noAutofit/>
          </a:bodyPr>
          <a:lstStyle/>
          <a:p>
            <a:pPr>
              <a:lnSpc>
                <a:spcPct val="108000"/>
              </a:lnSpc>
            </a:pPr>
            <a:r>
              <a:rPr lang="en-US" sz="2400" b="1">
                <a:solidFill>
                  <a:srgbClr val="101411"/>
                </a:solidFill>
                <a:latin typeface="Mona Sans" panose="020B0604020202020204" charset="0"/>
              </a:rPr>
              <a:t>Boundary</a:t>
            </a:r>
            <a:endParaRPr lang="en-US" sz="2400" b="1" dirty="0" err="1">
              <a:solidFill>
                <a:srgbClr val="101411"/>
              </a:solidFill>
              <a:latin typeface="Mona Sans" panose="020B0604020202020204" charset="0"/>
            </a:endParaRPr>
          </a:p>
        </p:txBody>
      </p:sp>
      <p:sp>
        <p:nvSpPr>
          <p:cNvPr id="20" name="Text 19-181">
            <a:extLst>
              <a:ext uri="{FF2B5EF4-FFF2-40B4-BE49-F238E27FC236}">
                <a16:creationId xmlns:a16="http://schemas.microsoft.com/office/drawing/2014/main" id="{148EBBEF-9A26-EC34-B4D3-B93A63814614}"/>
              </a:ext>
            </a:extLst>
          </p:cNvPr>
          <p:cNvSpPr txBox="1"/>
          <p:nvPr/>
        </p:nvSpPr>
        <p:spPr>
          <a:xfrm>
            <a:off x="8293100" y="4292600"/>
            <a:ext cx="3048000" cy="1181100"/>
          </a:xfrm>
          <a:prstGeom prst="rect">
            <a:avLst/>
          </a:prstGeom>
          <a:noFill/>
        </p:spPr>
        <p:txBody>
          <a:bodyPr vert="horz" wrap="square" lIns="0" tIns="0" rIns="76200" bIns="0" rtlCol="0" anchor="t">
            <a:noAutofit/>
          </a:bodyPr>
          <a:lstStyle/>
          <a:p>
            <a:pPr>
              <a:lnSpc>
                <a:spcPct val="108000"/>
              </a:lnSpc>
            </a:pPr>
            <a:r>
              <a:rPr lang="en-US" sz="1800">
                <a:solidFill>
                  <a:srgbClr val="57605A"/>
                </a:solidFill>
                <a:latin typeface="Mona Sans" panose="020B0604020202020204" charset="0"/>
              </a:rPr>
              <a:t>Any unexpected files, permissions, dependencies or data exposure?</a:t>
            </a:r>
            <a:endParaRPr lang="en-US" sz="1800" dirty="0" err="1">
              <a:solidFill>
                <a:srgbClr val="57605A"/>
              </a:solidFill>
              <a:latin typeface="Mona Sans" panose="020B0604020202020204" charset="0"/>
            </a:endParaRPr>
          </a:p>
        </p:txBody>
      </p:sp>
    </p:spTree>
    <p:extLst>
      <p:ext uri="{BB962C8B-B14F-4D97-AF65-F5344CB8AC3E}">
        <p14:creationId xmlns:p14="http://schemas.microsoft.com/office/powerpoint/2010/main" val="1574596013"/>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Text 20-182">
            <a:extLst>
              <a:ext uri="{FF2B5EF4-FFF2-40B4-BE49-F238E27FC236}">
                <a16:creationId xmlns:a16="http://schemas.microsoft.com/office/drawing/2014/main" id="{D559F468-7968-776A-8259-06FC4B4FE1AE}"/>
              </a:ext>
            </a:extLst>
          </p:cNvPr>
          <p:cNvSpPr txBox="1"/>
          <p:nvPr/>
        </p:nvSpPr>
        <p:spPr>
          <a:xfrm>
            <a:off x="609600" y="381000"/>
            <a:ext cx="8229600" cy="304800"/>
          </a:xfrm>
          <a:prstGeom prst="rect">
            <a:avLst/>
          </a:prstGeom>
          <a:noFill/>
        </p:spPr>
        <p:txBody>
          <a:bodyPr vert="horz" wrap="square" lIns="0" tIns="0" rIns="76200" bIns="0" rtlCol="0" anchor="t">
            <a:noAutofit/>
          </a:bodyPr>
          <a:lstStyle/>
          <a:p>
            <a:pPr>
              <a:lnSpc>
                <a:spcPct val="108000"/>
              </a:lnSpc>
            </a:pPr>
            <a:r>
              <a:rPr lang="en-US" sz="1100" b="1">
                <a:solidFill>
                  <a:srgbClr val="08872B"/>
                </a:solidFill>
                <a:latin typeface="Mona Sans" panose="020B0604020202020204" charset="0"/>
              </a:rPr>
              <a:t>Official resources · one small next action</a:t>
            </a:r>
            <a:endParaRPr lang="en-US" sz="1100" b="1" dirty="0" err="1">
              <a:solidFill>
                <a:srgbClr val="08872B"/>
              </a:solidFill>
              <a:latin typeface="Mona Sans" panose="020B0604020202020204" charset="0"/>
            </a:endParaRPr>
          </a:p>
        </p:txBody>
      </p:sp>
      <p:pic>
        <p:nvPicPr>
          <p:cNvPr id="4" name="Picture 3" descr="Unmodified GitHub Copilot product lockup">
            <a:extLst>
              <a:ext uri="{FF2B5EF4-FFF2-40B4-BE49-F238E27FC236}">
                <a16:creationId xmlns:a16="http://schemas.microsoft.com/office/drawing/2014/main" id="{065BBA6A-066B-4AB3-728F-C1F1D2223173}"/>
              </a:ext>
            </a:extLst>
          </p:cNvPr>
          <p:cNvPicPr>
            <a:picLocks/>
          </p:cNvPicPr>
          <p:nvPr/>
        </p:nvPicPr>
        <p:blipFill>
          <a:blip r:embed="rId3"/>
          <a:stretch>
            <a:fillRect/>
          </a:stretch>
        </p:blipFill>
        <p:spPr>
          <a:xfrm>
            <a:off x="9537700" y="362859"/>
            <a:ext cx="2044700" cy="264882"/>
          </a:xfrm>
          <a:prstGeom prst="rect">
            <a:avLst/>
          </a:prstGeom>
        </p:spPr>
      </p:pic>
      <p:sp>
        <p:nvSpPr>
          <p:cNvPr id="5" name="Text 20-183">
            <a:extLst>
              <a:ext uri="{FF2B5EF4-FFF2-40B4-BE49-F238E27FC236}">
                <a16:creationId xmlns:a16="http://schemas.microsoft.com/office/drawing/2014/main" id="{1D778D7B-26A6-313C-8BAF-013EED90F6D4}"/>
              </a:ext>
            </a:extLst>
          </p:cNvPr>
          <p:cNvSpPr txBox="1"/>
          <p:nvPr/>
        </p:nvSpPr>
        <p:spPr>
          <a:xfrm>
            <a:off x="609600" y="1066800"/>
            <a:ext cx="10972800" cy="1422400"/>
          </a:xfrm>
          <a:prstGeom prst="rect">
            <a:avLst/>
          </a:prstGeom>
          <a:noFill/>
        </p:spPr>
        <p:txBody>
          <a:bodyPr vert="horz" wrap="square" lIns="0" tIns="0" rIns="0" bIns="0" rtlCol="0" anchor="t">
            <a:noAutofit/>
          </a:bodyPr>
          <a:lstStyle/>
          <a:p>
            <a:pPr>
              <a:lnSpc>
                <a:spcPct val="108000"/>
              </a:lnSpc>
            </a:pPr>
            <a:r>
              <a:rPr lang="en-US" sz="4200" b="1">
                <a:solidFill>
                  <a:srgbClr val="101411"/>
                </a:solidFill>
                <a:latin typeface="Mona Sans Display" panose="020B0604020202020204" charset="0"/>
              </a:rPr>
              <a:t>Keep learning after today</a:t>
            </a:r>
            <a:endParaRPr lang="en-US" sz="4200" b="1" dirty="0" err="1">
              <a:solidFill>
                <a:srgbClr val="101411"/>
              </a:solidFill>
              <a:latin typeface="Mona Sans Display" panose="020B0604020202020204" charset="0"/>
            </a:endParaRPr>
          </a:p>
        </p:txBody>
      </p:sp>
      <p:cxnSp>
        <p:nvCxnSpPr>
          <p:cNvPr id="6" name="Straight Connector 5">
            <a:extLst>
              <a:ext uri="{FF2B5EF4-FFF2-40B4-BE49-F238E27FC236}">
                <a16:creationId xmlns:a16="http://schemas.microsoft.com/office/drawing/2014/main" id="{813A7800-9D89-7110-F596-525DF58A9C38}"/>
              </a:ext>
            </a:extLst>
          </p:cNvPr>
          <p:cNvCxnSpPr/>
          <p:nvPr/>
        </p:nvCxnSpPr>
        <p:spPr>
          <a:xfrm>
            <a:off x="609600" y="6324600"/>
            <a:ext cx="10972800" cy="0"/>
          </a:xfrm>
          <a:prstGeom prst="line">
            <a:avLst/>
          </a:prstGeom>
          <a:ln w="8890">
            <a:solidFill>
              <a:srgbClr val="D8E3DB"/>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7" name="Text 20-184">
            <a:extLst>
              <a:ext uri="{FF2B5EF4-FFF2-40B4-BE49-F238E27FC236}">
                <a16:creationId xmlns:a16="http://schemas.microsoft.com/office/drawing/2014/main" id="{24934E36-18BB-720B-5D0D-F3D3B1A4EC64}"/>
              </a:ext>
            </a:extLst>
          </p:cNvPr>
          <p:cNvSpPr txBox="1"/>
          <p:nvPr/>
        </p:nvSpPr>
        <p:spPr>
          <a:xfrm>
            <a:off x="609600" y="6477000"/>
            <a:ext cx="8255000" cy="190500"/>
          </a:xfrm>
          <a:prstGeom prst="rect">
            <a:avLst/>
          </a:prstGeom>
          <a:noFill/>
        </p:spPr>
        <p:txBody>
          <a:bodyPr vert="horz" wrap="square" lIns="0" tIns="0" rIns="76200" bIns="0" rtlCol="0" anchor="t">
            <a:noAutofit/>
          </a:bodyPr>
          <a:lstStyle/>
          <a:p>
            <a:pPr>
              <a:lnSpc>
                <a:spcPct val="108000"/>
              </a:lnSpc>
            </a:pPr>
            <a:r>
              <a:rPr lang="en-US" sz="850">
                <a:solidFill>
                  <a:srgbClr val="57605A"/>
                </a:solidFill>
                <a:latin typeface="Mona Sans" panose="020B0604020202020204" charset="0"/>
              </a:rPr>
              <a:t>Dev Days | Dhaka · Zaynul Abedin Miah</a:t>
            </a:r>
            <a:endParaRPr lang="en-US" sz="850" dirty="0" err="1">
              <a:solidFill>
                <a:srgbClr val="57605A"/>
              </a:solidFill>
              <a:latin typeface="Mona Sans" panose="020B0604020202020204" charset="0"/>
            </a:endParaRPr>
          </a:p>
        </p:txBody>
      </p:sp>
      <p:sp>
        <p:nvSpPr>
          <p:cNvPr id="8" name="Text 20-185">
            <a:extLst>
              <a:ext uri="{FF2B5EF4-FFF2-40B4-BE49-F238E27FC236}">
                <a16:creationId xmlns:a16="http://schemas.microsoft.com/office/drawing/2014/main" id="{F1578281-B593-85A5-EB10-C8570FBF84B9}"/>
              </a:ext>
            </a:extLst>
          </p:cNvPr>
          <p:cNvSpPr txBox="1"/>
          <p:nvPr/>
        </p:nvSpPr>
        <p:spPr>
          <a:xfrm>
            <a:off x="10223500" y="6477000"/>
            <a:ext cx="1358900" cy="190500"/>
          </a:xfrm>
          <a:prstGeom prst="rect">
            <a:avLst/>
          </a:prstGeom>
          <a:noFill/>
        </p:spPr>
        <p:txBody>
          <a:bodyPr vert="horz" wrap="square" lIns="0" tIns="0" rIns="40767" bIns="0" rtlCol="0" anchor="t">
            <a:noAutofit/>
          </a:bodyPr>
          <a:lstStyle/>
          <a:p>
            <a:pPr algn="r">
              <a:lnSpc>
                <a:spcPct val="108000"/>
              </a:lnSpc>
            </a:pPr>
            <a:r>
              <a:rPr lang="en-US" sz="900">
                <a:solidFill>
                  <a:srgbClr val="57605A"/>
                </a:solidFill>
                <a:latin typeface="Mona Sans" panose="020B0604020202020204" charset="0"/>
              </a:rPr>
              <a:t>19 / 20</a:t>
            </a:r>
            <a:endParaRPr lang="en-US" sz="900" dirty="0" err="1">
              <a:solidFill>
                <a:srgbClr val="57605A"/>
              </a:solidFill>
              <a:latin typeface="Mona Sans" panose="020B0604020202020204" charset="0"/>
            </a:endParaRPr>
          </a:p>
        </p:txBody>
      </p:sp>
      <p:sp>
        <p:nvSpPr>
          <p:cNvPr id="9" name="Rectangle: Rounded Corners 8">
            <a:extLst>
              <a:ext uri="{FF2B5EF4-FFF2-40B4-BE49-F238E27FC236}">
                <a16:creationId xmlns:a16="http://schemas.microsoft.com/office/drawing/2014/main" id="{FDCDA054-D098-6C2C-1B61-5B9239012EC8}"/>
              </a:ext>
            </a:extLst>
          </p:cNvPr>
          <p:cNvSpPr/>
          <p:nvPr/>
        </p:nvSpPr>
        <p:spPr bwMode="auto">
          <a:xfrm>
            <a:off x="609600" y="2794000"/>
            <a:ext cx="10972800" cy="825500"/>
          </a:xfrm>
          <a:prstGeom prst="roundRect">
            <a:avLst>
              <a:gd name="adj" fmla="val 16000"/>
            </a:avLst>
          </a:prstGeom>
          <a:solidFill>
            <a:srgbClr val="EAFBF0"/>
          </a:solidFill>
          <a:ln w="8890">
            <a:solidFill>
              <a:srgbClr val="D8E3DB"/>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chemeClr val="bg1"/>
              </a:solidFill>
              <a:ea typeface="Segoe UI" pitchFamily="34" charset="0"/>
              <a:cs typeface="Segoe UI" pitchFamily="34" charset="0"/>
            </a:endParaRPr>
          </a:p>
        </p:txBody>
      </p:sp>
      <p:sp>
        <p:nvSpPr>
          <p:cNvPr id="10" name="Text 20-186">
            <a:extLst>
              <a:ext uri="{FF2B5EF4-FFF2-40B4-BE49-F238E27FC236}">
                <a16:creationId xmlns:a16="http://schemas.microsoft.com/office/drawing/2014/main" id="{B99059B7-2F12-E6E3-DE96-8FB4C26EB885}"/>
              </a:ext>
            </a:extLst>
          </p:cNvPr>
          <p:cNvSpPr txBox="1"/>
          <p:nvPr/>
        </p:nvSpPr>
        <p:spPr>
          <a:xfrm>
            <a:off x="850900" y="2959100"/>
            <a:ext cx="3860800" cy="431800"/>
          </a:xfrm>
          <a:prstGeom prst="rect">
            <a:avLst/>
          </a:prstGeom>
          <a:noFill/>
        </p:spPr>
        <p:txBody>
          <a:bodyPr vert="horz" wrap="square" lIns="0" tIns="0" rIns="76200" bIns="0" rtlCol="0" anchor="t">
            <a:noAutofit/>
          </a:bodyPr>
          <a:lstStyle/>
          <a:p>
            <a:pPr>
              <a:lnSpc>
                <a:spcPct val="108000"/>
              </a:lnSpc>
            </a:pPr>
            <a:r>
              <a:rPr lang="en-US" sz="2100" b="1">
                <a:solidFill>
                  <a:srgbClr val="101411"/>
                </a:solidFill>
                <a:latin typeface="Mona Sans" panose="020B0604020202020204" charset="0"/>
              </a:rPr>
              <a:t>Dev Days workshops</a:t>
            </a:r>
            <a:endParaRPr lang="en-US" sz="2100" b="1" dirty="0" err="1">
              <a:solidFill>
                <a:srgbClr val="101411"/>
              </a:solidFill>
              <a:latin typeface="Mona Sans" panose="020B0604020202020204" charset="0"/>
            </a:endParaRPr>
          </a:p>
        </p:txBody>
      </p:sp>
      <p:sp>
        <p:nvSpPr>
          <p:cNvPr id="11" name="Text 20-187">
            <a:hlinkClick r:id="rId4"/>
            <a:extLst>
              <a:ext uri="{FF2B5EF4-FFF2-40B4-BE49-F238E27FC236}">
                <a16:creationId xmlns:a16="http://schemas.microsoft.com/office/drawing/2014/main" id="{9C4E95AD-873D-79A0-246B-B6B58B908966}"/>
              </a:ext>
            </a:extLst>
          </p:cNvPr>
          <p:cNvSpPr txBox="1"/>
          <p:nvPr/>
        </p:nvSpPr>
        <p:spPr>
          <a:xfrm>
            <a:off x="4940300" y="3022600"/>
            <a:ext cx="6400800" cy="444500"/>
          </a:xfrm>
          <a:prstGeom prst="rect">
            <a:avLst/>
          </a:prstGeom>
          <a:noFill/>
        </p:spPr>
        <p:txBody>
          <a:bodyPr vert="horz" wrap="square" lIns="0" tIns="0" rIns="76200" bIns="0" rtlCol="0" anchor="t">
            <a:noAutofit/>
          </a:bodyPr>
          <a:lstStyle/>
          <a:p>
            <a:pPr>
              <a:lnSpc>
                <a:spcPct val="108000"/>
              </a:lnSpc>
            </a:pPr>
            <a:r>
              <a:rPr lang="en-US" sz="1700">
                <a:solidFill>
                  <a:srgbClr val="08872B"/>
                </a:solidFill>
                <a:latin typeface="Mona Sans" panose="020B0604020202020204" charset="0"/>
              </a:rPr>
              <a:t>https://github.github.com/dev-days/</a:t>
            </a:r>
            <a:endParaRPr lang="en-US" sz="1700" dirty="0" err="1">
              <a:solidFill>
                <a:srgbClr val="08872B"/>
              </a:solidFill>
              <a:latin typeface="Mona Sans" panose="020B0604020202020204" charset="0"/>
            </a:endParaRPr>
          </a:p>
        </p:txBody>
      </p:sp>
      <p:sp>
        <p:nvSpPr>
          <p:cNvPr id="12" name="Rectangle: Rounded Corners 11">
            <a:extLst>
              <a:ext uri="{FF2B5EF4-FFF2-40B4-BE49-F238E27FC236}">
                <a16:creationId xmlns:a16="http://schemas.microsoft.com/office/drawing/2014/main" id="{E1B363E5-9431-8813-DB3F-B7D0526DE89E}"/>
              </a:ext>
            </a:extLst>
          </p:cNvPr>
          <p:cNvSpPr/>
          <p:nvPr/>
        </p:nvSpPr>
        <p:spPr bwMode="auto">
          <a:xfrm>
            <a:off x="609600" y="3759200"/>
            <a:ext cx="10972800" cy="825500"/>
          </a:xfrm>
          <a:prstGeom prst="roundRect">
            <a:avLst>
              <a:gd name="adj" fmla="val 16000"/>
            </a:avLst>
          </a:prstGeom>
          <a:solidFill>
            <a:srgbClr val="F2F5F3"/>
          </a:solidFill>
          <a:ln w="8890">
            <a:solidFill>
              <a:srgbClr val="D8E3DB"/>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chemeClr val="bg1"/>
              </a:solidFill>
              <a:ea typeface="Segoe UI" pitchFamily="34" charset="0"/>
              <a:cs typeface="Segoe UI" pitchFamily="34" charset="0"/>
            </a:endParaRPr>
          </a:p>
        </p:txBody>
      </p:sp>
      <p:sp>
        <p:nvSpPr>
          <p:cNvPr id="13" name="Text 20-188">
            <a:extLst>
              <a:ext uri="{FF2B5EF4-FFF2-40B4-BE49-F238E27FC236}">
                <a16:creationId xmlns:a16="http://schemas.microsoft.com/office/drawing/2014/main" id="{1693EC74-3175-2370-6C3A-2DBBD63779D4}"/>
              </a:ext>
            </a:extLst>
          </p:cNvPr>
          <p:cNvSpPr txBox="1"/>
          <p:nvPr/>
        </p:nvSpPr>
        <p:spPr>
          <a:xfrm>
            <a:off x="850900" y="3924300"/>
            <a:ext cx="3860800" cy="431800"/>
          </a:xfrm>
          <a:prstGeom prst="rect">
            <a:avLst/>
          </a:prstGeom>
          <a:noFill/>
        </p:spPr>
        <p:txBody>
          <a:bodyPr vert="horz" wrap="square" lIns="0" tIns="0" rIns="76200" bIns="0" rtlCol="0" anchor="t">
            <a:noAutofit/>
          </a:bodyPr>
          <a:lstStyle/>
          <a:p>
            <a:pPr>
              <a:lnSpc>
                <a:spcPct val="108000"/>
              </a:lnSpc>
            </a:pPr>
            <a:r>
              <a:rPr lang="en-US" sz="2100" b="1">
                <a:solidFill>
                  <a:srgbClr val="101411"/>
                </a:solidFill>
                <a:latin typeface="Mona Sans" panose="020B0604020202020204" charset="0"/>
              </a:rPr>
              <a:t>GitHub Skills</a:t>
            </a:r>
            <a:endParaRPr lang="en-US" sz="2100" b="1" dirty="0" err="1">
              <a:solidFill>
                <a:srgbClr val="101411"/>
              </a:solidFill>
              <a:latin typeface="Mona Sans" panose="020B0604020202020204" charset="0"/>
            </a:endParaRPr>
          </a:p>
        </p:txBody>
      </p:sp>
      <p:sp>
        <p:nvSpPr>
          <p:cNvPr id="14" name="Text 20-189">
            <a:hlinkClick r:id="rId5"/>
            <a:extLst>
              <a:ext uri="{FF2B5EF4-FFF2-40B4-BE49-F238E27FC236}">
                <a16:creationId xmlns:a16="http://schemas.microsoft.com/office/drawing/2014/main" id="{43668B72-F913-537B-D66F-CECA370B3E41}"/>
              </a:ext>
            </a:extLst>
          </p:cNvPr>
          <p:cNvSpPr txBox="1"/>
          <p:nvPr/>
        </p:nvSpPr>
        <p:spPr>
          <a:xfrm>
            <a:off x="4940300" y="3987800"/>
            <a:ext cx="6400800" cy="444500"/>
          </a:xfrm>
          <a:prstGeom prst="rect">
            <a:avLst/>
          </a:prstGeom>
          <a:noFill/>
        </p:spPr>
        <p:txBody>
          <a:bodyPr vert="horz" wrap="square" lIns="0" tIns="0" rIns="76200" bIns="0" rtlCol="0" anchor="t">
            <a:noAutofit/>
          </a:bodyPr>
          <a:lstStyle/>
          <a:p>
            <a:pPr>
              <a:lnSpc>
                <a:spcPct val="108000"/>
              </a:lnSpc>
            </a:pPr>
            <a:r>
              <a:rPr lang="en-US" sz="1700">
                <a:solidFill>
                  <a:srgbClr val="08872B"/>
                </a:solidFill>
                <a:latin typeface="Mona Sans" panose="020B0604020202020204" charset="0"/>
              </a:rPr>
              <a:t>https://skills.github.com</a:t>
            </a:r>
            <a:endParaRPr lang="en-US" sz="1700" dirty="0" err="1">
              <a:solidFill>
                <a:srgbClr val="08872B"/>
              </a:solidFill>
              <a:latin typeface="Mona Sans" panose="020B0604020202020204" charset="0"/>
            </a:endParaRPr>
          </a:p>
        </p:txBody>
      </p:sp>
      <p:sp>
        <p:nvSpPr>
          <p:cNvPr id="15" name="Rectangle: Rounded Corners 14">
            <a:extLst>
              <a:ext uri="{FF2B5EF4-FFF2-40B4-BE49-F238E27FC236}">
                <a16:creationId xmlns:a16="http://schemas.microsoft.com/office/drawing/2014/main" id="{A161B429-931A-08BC-4794-E10CAB98E1E5}"/>
              </a:ext>
            </a:extLst>
          </p:cNvPr>
          <p:cNvSpPr/>
          <p:nvPr/>
        </p:nvSpPr>
        <p:spPr bwMode="auto">
          <a:xfrm>
            <a:off x="609600" y="4724400"/>
            <a:ext cx="10972800" cy="825500"/>
          </a:xfrm>
          <a:prstGeom prst="roundRect">
            <a:avLst>
              <a:gd name="adj" fmla="val 16000"/>
            </a:avLst>
          </a:prstGeom>
          <a:solidFill>
            <a:srgbClr val="F2F5F3"/>
          </a:solidFill>
          <a:ln w="8890">
            <a:solidFill>
              <a:srgbClr val="D8E3DB"/>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chemeClr val="bg1"/>
              </a:solidFill>
              <a:ea typeface="Segoe UI" pitchFamily="34" charset="0"/>
              <a:cs typeface="Segoe UI" pitchFamily="34" charset="0"/>
            </a:endParaRPr>
          </a:p>
        </p:txBody>
      </p:sp>
      <p:sp>
        <p:nvSpPr>
          <p:cNvPr id="16" name="Text 20-190">
            <a:extLst>
              <a:ext uri="{FF2B5EF4-FFF2-40B4-BE49-F238E27FC236}">
                <a16:creationId xmlns:a16="http://schemas.microsoft.com/office/drawing/2014/main" id="{BBC78979-50A8-30B5-7E40-C13E9BA9A2E3}"/>
              </a:ext>
            </a:extLst>
          </p:cNvPr>
          <p:cNvSpPr txBox="1"/>
          <p:nvPr/>
        </p:nvSpPr>
        <p:spPr>
          <a:xfrm>
            <a:off x="850900" y="4889500"/>
            <a:ext cx="3860800" cy="431800"/>
          </a:xfrm>
          <a:prstGeom prst="rect">
            <a:avLst/>
          </a:prstGeom>
          <a:noFill/>
        </p:spPr>
        <p:txBody>
          <a:bodyPr vert="horz" wrap="square" lIns="0" tIns="0" rIns="76200" bIns="0" rtlCol="0" anchor="t">
            <a:noAutofit/>
          </a:bodyPr>
          <a:lstStyle/>
          <a:p>
            <a:pPr>
              <a:lnSpc>
                <a:spcPct val="108000"/>
              </a:lnSpc>
            </a:pPr>
            <a:r>
              <a:rPr lang="en-US" sz="2100" b="1">
                <a:solidFill>
                  <a:srgbClr val="101411"/>
                </a:solidFill>
                <a:latin typeface="Mona Sans" panose="020B0604020202020204" charset="0"/>
              </a:rPr>
              <a:t>Attendee feedback</a:t>
            </a:r>
            <a:endParaRPr lang="en-US" sz="2100" b="1" dirty="0" err="1">
              <a:solidFill>
                <a:srgbClr val="101411"/>
              </a:solidFill>
              <a:latin typeface="Mona Sans" panose="020B0604020202020204" charset="0"/>
            </a:endParaRPr>
          </a:p>
        </p:txBody>
      </p:sp>
      <p:sp>
        <p:nvSpPr>
          <p:cNvPr id="17" name="Text 20-191">
            <a:hlinkClick r:id="rId6"/>
            <a:extLst>
              <a:ext uri="{FF2B5EF4-FFF2-40B4-BE49-F238E27FC236}">
                <a16:creationId xmlns:a16="http://schemas.microsoft.com/office/drawing/2014/main" id="{CB59465D-7626-8D5D-FA54-9318BD59DB71}"/>
              </a:ext>
            </a:extLst>
          </p:cNvPr>
          <p:cNvSpPr txBox="1"/>
          <p:nvPr/>
        </p:nvSpPr>
        <p:spPr>
          <a:xfrm>
            <a:off x="4940300" y="4953000"/>
            <a:ext cx="6400800" cy="444500"/>
          </a:xfrm>
          <a:prstGeom prst="rect">
            <a:avLst/>
          </a:prstGeom>
          <a:noFill/>
        </p:spPr>
        <p:txBody>
          <a:bodyPr vert="horz" wrap="square" lIns="0" tIns="0" rIns="76200" bIns="0" rtlCol="0" anchor="t">
            <a:noAutofit/>
          </a:bodyPr>
          <a:lstStyle/>
          <a:p>
            <a:pPr>
              <a:lnSpc>
                <a:spcPct val="108000"/>
              </a:lnSpc>
            </a:pPr>
            <a:r>
              <a:rPr lang="en-US" sz="1700">
                <a:solidFill>
                  <a:srgbClr val="08872B"/>
                </a:solidFill>
                <a:latin typeface="Mona Sans" panose="020B0604020202020204" charset="0"/>
              </a:rPr>
              <a:t>https://gh.io/dev-days/feedback</a:t>
            </a:r>
            <a:endParaRPr lang="en-US" sz="1700" dirty="0" err="1">
              <a:solidFill>
                <a:srgbClr val="08872B"/>
              </a:solidFill>
              <a:latin typeface="Mona Sans" panose="020B0604020202020204" charset="0"/>
            </a:endParaRPr>
          </a:p>
        </p:txBody>
      </p:sp>
      <p:sp>
        <p:nvSpPr>
          <p:cNvPr id="18" name="Text 20-192">
            <a:extLst>
              <a:ext uri="{FF2B5EF4-FFF2-40B4-BE49-F238E27FC236}">
                <a16:creationId xmlns:a16="http://schemas.microsoft.com/office/drawing/2014/main" id="{8E81B18E-C6E8-FAB4-6206-24DD9BA5D522}"/>
              </a:ext>
            </a:extLst>
          </p:cNvPr>
          <p:cNvSpPr txBox="1"/>
          <p:nvPr/>
        </p:nvSpPr>
        <p:spPr>
          <a:xfrm>
            <a:off x="609600" y="6032500"/>
            <a:ext cx="10972800" cy="241300"/>
          </a:xfrm>
          <a:prstGeom prst="rect">
            <a:avLst/>
          </a:prstGeom>
          <a:noFill/>
        </p:spPr>
        <p:txBody>
          <a:bodyPr vert="horz" wrap="square" lIns="0" tIns="0" rIns="76200" bIns="0" rtlCol="0" anchor="t">
            <a:noAutofit/>
          </a:bodyPr>
          <a:lstStyle/>
          <a:p>
            <a:pPr>
              <a:lnSpc>
                <a:spcPct val="108000"/>
              </a:lnSpc>
            </a:pPr>
            <a:r>
              <a:rPr lang="en-US" sz="1000">
                <a:solidFill>
                  <a:srgbClr val="57605A"/>
                </a:solidFill>
                <a:latin typeface="Mona Sans" panose="020B0604020202020204" charset="0"/>
              </a:rPr>
              <a:t>Zaynul Abedin Miah · github.com/azaynul10 · #DevDays</a:t>
            </a:r>
            <a:endParaRPr lang="en-US" sz="1000" dirty="0" err="1">
              <a:solidFill>
                <a:srgbClr val="57605A"/>
              </a:solidFill>
              <a:latin typeface="Mona Sans" panose="020B0604020202020204" charset="0"/>
            </a:endParaRPr>
          </a:p>
        </p:txBody>
      </p:sp>
    </p:spTree>
    <p:extLst>
      <p:ext uri="{BB962C8B-B14F-4D97-AF65-F5344CB8AC3E}">
        <p14:creationId xmlns:p14="http://schemas.microsoft.com/office/powerpoint/2010/main" val="3356363784"/>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Text 21-193">
            <a:extLst>
              <a:ext uri="{FF2B5EF4-FFF2-40B4-BE49-F238E27FC236}">
                <a16:creationId xmlns:a16="http://schemas.microsoft.com/office/drawing/2014/main" id="{6B7D477B-E1A5-85C7-EE59-A32654A9C843}"/>
              </a:ext>
            </a:extLst>
          </p:cNvPr>
          <p:cNvSpPr txBox="1"/>
          <p:nvPr/>
        </p:nvSpPr>
        <p:spPr>
          <a:xfrm>
            <a:off x="609600" y="381000"/>
            <a:ext cx="8229600" cy="304800"/>
          </a:xfrm>
          <a:prstGeom prst="rect">
            <a:avLst/>
          </a:prstGeom>
          <a:noFill/>
        </p:spPr>
        <p:txBody>
          <a:bodyPr vert="horz" wrap="square" lIns="0" tIns="0" rIns="76200" bIns="0" rtlCol="0" anchor="t">
            <a:noAutofit/>
          </a:bodyPr>
          <a:lstStyle/>
          <a:p>
            <a:pPr>
              <a:lnSpc>
                <a:spcPct val="108000"/>
              </a:lnSpc>
            </a:pPr>
            <a:r>
              <a:rPr lang="en-US" sz="1100" b="1">
                <a:solidFill>
                  <a:srgbClr val="08872B"/>
                </a:solidFill>
                <a:latin typeface="Mona Sans" panose="020B0604020202020204" charset="0"/>
              </a:rPr>
              <a:t>Optional Q&amp;A · only if time allows</a:t>
            </a:r>
            <a:endParaRPr lang="en-US" sz="1100" b="1" dirty="0" err="1">
              <a:solidFill>
                <a:srgbClr val="08872B"/>
              </a:solidFill>
              <a:latin typeface="Mona Sans" panose="020B0604020202020204" charset="0"/>
            </a:endParaRPr>
          </a:p>
        </p:txBody>
      </p:sp>
      <p:pic>
        <p:nvPicPr>
          <p:cNvPr id="4" name="Picture 3" descr="Unmodified GitHub Copilot product lockup">
            <a:extLst>
              <a:ext uri="{FF2B5EF4-FFF2-40B4-BE49-F238E27FC236}">
                <a16:creationId xmlns:a16="http://schemas.microsoft.com/office/drawing/2014/main" id="{F12D96EA-DD0C-C00D-9CB6-2FDF9B7488DA}"/>
              </a:ext>
            </a:extLst>
          </p:cNvPr>
          <p:cNvPicPr>
            <a:picLocks/>
          </p:cNvPicPr>
          <p:nvPr/>
        </p:nvPicPr>
        <p:blipFill>
          <a:blip r:embed="rId3"/>
          <a:stretch>
            <a:fillRect/>
          </a:stretch>
        </p:blipFill>
        <p:spPr>
          <a:xfrm>
            <a:off x="9537700" y="362859"/>
            <a:ext cx="2044700" cy="264882"/>
          </a:xfrm>
          <a:prstGeom prst="rect">
            <a:avLst/>
          </a:prstGeom>
        </p:spPr>
      </p:pic>
      <p:sp>
        <p:nvSpPr>
          <p:cNvPr id="5" name="Text 21-194">
            <a:extLst>
              <a:ext uri="{FF2B5EF4-FFF2-40B4-BE49-F238E27FC236}">
                <a16:creationId xmlns:a16="http://schemas.microsoft.com/office/drawing/2014/main" id="{77E14BA0-A450-8E97-7670-EE6BCAFB0A37}"/>
              </a:ext>
            </a:extLst>
          </p:cNvPr>
          <p:cNvSpPr txBox="1"/>
          <p:nvPr/>
        </p:nvSpPr>
        <p:spPr>
          <a:xfrm>
            <a:off x="609600" y="1066800"/>
            <a:ext cx="10972800" cy="1422400"/>
          </a:xfrm>
          <a:prstGeom prst="rect">
            <a:avLst/>
          </a:prstGeom>
          <a:noFill/>
        </p:spPr>
        <p:txBody>
          <a:bodyPr vert="horz" wrap="square" lIns="0" tIns="0" rIns="0" bIns="0" rtlCol="0" anchor="t">
            <a:noAutofit/>
          </a:bodyPr>
          <a:lstStyle/>
          <a:p>
            <a:pPr>
              <a:lnSpc>
                <a:spcPct val="108000"/>
              </a:lnSpc>
            </a:pPr>
            <a:r>
              <a:rPr lang="en-US" sz="4200" b="1">
                <a:solidFill>
                  <a:srgbClr val="101411"/>
                </a:solidFill>
                <a:latin typeface="Mona Sans Display" panose="020B0604020202020204" charset="0"/>
              </a:rPr>
              <a:t>Questions &amp; answers</a:t>
            </a:r>
            <a:endParaRPr lang="en-US" sz="4200" b="1" dirty="0" err="1">
              <a:solidFill>
                <a:srgbClr val="101411"/>
              </a:solidFill>
              <a:latin typeface="Mona Sans Display" panose="020B0604020202020204" charset="0"/>
            </a:endParaRPr>
          </a:p>
        </p:txBody>
      </p:sp>
      <p:cxnSp>
        <p:nvCxnSpPr>
          <p:cNvPr id="6" name="Straight Connector 5">
            <a:extLst>
              <a:ext uri="{FF2B5EF4-FFF2-40B4-BE49-F238E27FC236}">
                <a16:creationId xmlns:a16="http://schemas.microsoft.com/office/drawing/2014/main" id="{B52020D5-F6E5-FE0E-9768-7EEB643C2F0B}"/>
              </a:ext>
            </a:extLst>
          </p:cNvPr>
          <p:cNvCxnSpPr/>
          <p:nvPr/>
        </p:nvCxnSpPr>
        <p:spPr>
          <a:xfrm>
            <a:off x="609600" y="6324600"/>
            <a:ext cx="10972800" cy="0"/>
          </a:xfrm>
          <a:prstGeom prst="line">
            <a:avLst/>
          </a:prstGeom>
          <a:ln w="8890">
            <a:solidFill>
              <a:srgbClr val="D8E3DB"/>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7" name="Text 21-195">
            <a:extLst>
              <a:ext uri="{FF2B5EF4-FFF2-40B4-BE49-F238E27FC236}">
                <a16:creationId xmlns:a16="http://schemas.microsoft.com/office/drawing/2014/main" id="{0B5ABF7B-DBC7-89EB-AF23-3678D7059B2D}"/>
              </a:ext>
            </a:extLst>
          </p:cNvPr>
          <p:cNvSpPr txBox="1"/>
          <p:nvPr/>
        </p:nvSpPr>
        <p:spPr>
          <a:xfrm>
            <a:off x="609600" y="6477000"/>
            <a:ext cx="8255000" cy="190500"/>
          </a:xfrm>
          <a:prstGeom prst="rect">
            <a:avLst/>
          </a:prstGeom>
          <a:noFill/>
        </p:spPr>
        <p:txBody>
          <a:bodyPr vert="horz" wrap="square" lIns="0" tIns="0" rIns="76200" bIns="0" rtlCol="0" anchor="t">
            <a:noAutofit/>
          </a:bodyPr>
          <a:lstStyle/>
          <a:p>
            <a:pPr>
              <a:lnSpc>
                <a:spcPct val="108000"/>
              </a:lnSpc>
            </a:pPr>
            <a:r>
              <a:rPr lang="en-US" sz="850">
                <a:solidFill>
                  <a:srgbClr val="57605A"/>
                </a:solidFill>
                <a:latin typeface="Mona Sans" panose="020B0604020202020204" charset="0"/>
              </a:rPr>
              <a:t>Dev Days | Dhaka · Zaynul Abedin Miah</a:t>
            </a:r>
            <a:endParaRPr lang="en-US" sz="850" dirty="0" err="1">
              <a:solidFill>
                <a:srgbClr val="57605A"/>
              </a:solidFill>
              <a:latin typeface="Mona Sans" panose="020B0604020202020204" charset="0"/>
            </a:endParaRPr>
          </a:p>
        </p:txBody>
      </p:sp>
      <p:sp>
        <p:nvSpPr>
          <p:cNvPr id="8" name="Text 21-196">
            <a:extLst>
              <a:ext uri="{FF2B5EF4-FFF2-40B4-BE49-F238E27FC236}">
                <a16:creationId xmlns:a16="http://schemas.microsoft.com/office/drawing/2014/main" id="{C33DDD69-0B07-7EC0-567E-37C114208778}"/>
              </a:ext>
            </a:extLst>
          </p:cNvPr>
          <p:cNvSpPr txBox="1"/>
          <p:nvPr/>
        </p:nvSpPr>
        <p:spPr>
          <a:xfrm>
            <a:off x="10223500" y="6477000"/>
            <a:ext cx="1358900" cy="190500"/>
          </a:xfrm>
          <a:prstGeom prst="rect">
            <a:avLst/>
          </a:prstGeom>
          <a:noFill/>
        </p:spPr>
        <p:txBody>
          <a:bodyPr vert="horz" wrap="square" lIns="0" tIns="0" rIns="40767" bIns="0" rtlCol="0" anchor="t">
            <a:noAutofit/>
          </a:bodyPr>
          <a:lstStyle/>
          <a:p>
            <a:pPr algn="r">
              <a:lnSpc>
                <a:spcPct val="108000"/>
              </a:lnSpc>
            </a:pPr>
            <a:r>
              <a:rPr lang="en-US" sz="900">
                <a:solidFill>
                  <a:srgbClr val="57605A"/>
                </a:solidFill>
                <a:latin typeface="Mona Sans" panose="020B0604020202020204" charset="0"/>
              </a:rPr>
              <a:t>Q&amp;A / 5 min</a:t>
            </a:r>
            <a:endParaRPr lang="en-US" sz="900" dirty="0" err="1">
              <a:solidFill>
                <a:srgbClr val="57605A"/>
              </a:solidFill>
              <a:latin typeface="Mona Sans" panose="020B0604020202020204" charset="0"/>
            </a:endParaRPr>
          </a:p>
        </p:txBody>
      </p:sp>
      <p:sp>
        <p:nvSpPr>
          <p:cNvPr id="9" name="Rectangle: Rounded Corners 8">
            <a:extLst>
              <a:ext uri="{FF2B5EF4-FFF2-40B4-BE49-F238E27FC236}">
                <a16:creationId xmlns:a16="http://schemas.microsoft.com/office/drawing/2014/main" id="{EC0EEB39-10CF-3E03-C3F5-D93693B8D98F}"/>
              </a:ext>
            </a:extLst>
          </p:cNvPr>
          <p:cNvSpPr/>
          <p:nvPr/>
        </p:nvSpPr>
        <p:spPr bwMode="auto">
          <a:xfrm>
            <a:off x="609600" y="2819400"/>
            <a:ext cx="3530600" cy="2819400"/>
          </a:xfrm>
          <a:prstGeom prst="roundRect">
            <a:avLst>
              <a:gd name="adj" fmla="val 6306"/>
            </a:avLst>
          </a:prstGeom>
          <a:solidFill>
            <a:srgbClr val="F2F5F3"/>
          </a:solidFill>
          <a:ln w="8890">
            <a:solidFill>
              <a:srgbClr val="D8E3DB"/>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chemeClr val="bg1"/>
              </a:solidFill>
              <a:ea typeface="Segoe UI" pitchFamily="34" charset="0"/>
              <a:cs typeface="Segoe UI" pitchFamily="34" charset="0"/>
            </a:endParaRPr>
          </a:p>
        </p:txBody>
      </p:sp>
      <p:sp>
        <p:nvSpPr>
          <p:cNvPr id="10" name="Rectangle 9">
            <a:extLst>
              <a:ext uri="{FF2B5EF4-FFF2-40B4-BE49-F238E27FC236}">
                <a16:creationId xmlns:a16="http://schemas.microsoft.com/office/drawing/2014/main" id="{BAECB0CE-0BCE-17D7-A020-BC74BA63B88D}"/>
              </a:ext>
            </a:extLst>
          </p:cNvPr>
          <p:cNvSpPr/>
          <p:nvPr/>
        </p:nvSpPr>
        <p:spPr bwMode="auto">
          <a:xfrm>
            <a:off x="850900" y="3073400"/>
            <a:ext cx="381000" cy="50800"/>
          </a:xfrm>
          <a:prstGeom prst="rect">
            <a:avLst/>
          </a:prstGeom>
          <a:solidFill>
            <a:srgbClr val="08872B"/>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chemeClr val="bg1"/>
              </a:solidFill>
              <a:ea typeface="Segoe UI" pitchFamily="34" charset="0"/>
              <a:cs typeface="Segoe UI" pitchFamily="34" charset="0"/>
            </a:endParaRPr>
          </a:p>
        </p:txBody>
      </p:sp>
      <p:sp>
        <p:nvSpPr>
          <p:cNvPr id="11" name="Text 21-197">
            <a:extLst>
              <a:ext uri="{FF2B5EF4-FFF2-40B4-BE49-F238E27FC236}">
                <a16:creationId xmlns:a16="http://schemas.microsoft.com/office/drawing/2014/main" id="{98D003B9-FAF3-0ED9-675E-D5AB817EC0D8}"/>
              </a:ext>
            </a:extLst>
          </p:cNvPr>
          <p:cNvSpPr txBox="1"/>
          <p:nvPr/>
        </p:nvSpPr>
        <p:spPr>
          <a:xfrm>
            <a:off x="850900" y="3416300"/>
            <a:ext cx="3048000" cy="800100"/>
          </a:xfrm>
          <a:prstGeom prst="rect">
            <a:avLst/>
          </a:prstGeom>
          <a:noFill/>
        </p:spPr>
        <p:txBody>
          <a:bodyPr vert="horz" wrap="square" lIns="0" tIns="0" rIns="76200" bIns="0" rtlCol="0" anchor="t">
            <a:noAutofit/>
          </a:bodyPr>
          <a:lstStyle/>
          <a:p>
            <a:pPr>
              <a:lnSpc>
                <a:spcPct val="108000"/>
              </a:lnSpc>
            </a:pPr>
            <a:r>
              <a:rPr lang="en-US" sz="2400" b="1">
                <a:solidFill>
                  <a:srgbClr val="101411"/>
                </a:solidFill>
                <a:latin typeface="Mona Sans" panose="020B0604020202020204" charset="0"/>
              </a:rPr>
              <a:t>Getting started</a:t>
            </a:r>
            <a:endParaRPr lang="en-US" sz="2400" b="1" dirty="0" err="1">
              <a:solidFill>
                <a:srgbClr val="101411"/>
              </a:solidFill>
              <a:latin typeface="Mona Sans" panose="020B0604020202020204" charset="0"/>
            </a:endParaRPr>
          </a:p>
        </p:txBody>
      </p:sp>
      <p:sp>
        <p:nvSpPr>
          <p:cNvPr id="12" name="Text 21-198">
            <a:extLst>
              <a:ext uri="{FF2B5EF4-FFF2-40B4-BE49-F238E27FC236}">
                <a16:creationId xmlns:a16="http://schemas.microsoft.com/office/drawing/2014/main" id="{0B3C3E17-298E-1FA3-DEEC-02EC9405BFA8}"/>
              </a:ext>
            </a:extLst>
          </p:cNvPr>
          <p:cNvSpPr txBox="1"/>
          <p:nvPr/>
        </p:nvSpPr>
        <p:spPr>
          <a:xfrm>
            <a:off x="850900" y="4292600"/>
            <a:ext cx="3048000" cy="1181100"/>
          </a:xfrm>
          <a:prstGeom prst="rect">
            <a:avLst/>
          </a:prstGeom>
          <a:noFill/>
        </p:spPr>
        <p:txBody>
          <a:bodyPr vert="horz" wrap="square" lIns="0" tIns="0" rIns="76200" bIns="0" rtlCol="0" anchor="t">
            <a:noAutofit/>
          </a:bodyPr>
          <a:lstStyle/>
          <a:p>
            <a:pPr>
              <a:lnSpc>
                <a:spcPct val="108000"/>
              </a:lnSpc>
            </a:pPr>
            <a:r>
              <a:rPr lang="en-US" sz="1800">
                <a:solidFill>
                  <a:srgbClr val="57605A"/>
                </a:solidFill>
                <a:latin typeface="Mona Sans" panose="020B0604020202020204" charset="0"/>
              </a:rPr>
              <a:t>Git, GitHub and your first project.</a:t>
            </a:r>
            <a:endParaRPr lang="en-US" sz="1800" dirty="0" err="1">
              <a:solidFill>
                <a:srgbClr val="57605A"/>
              </a:solidFill>
              <a:latin typeface="Mona Sans" panose="020B0604020202020204" charset="0"/>
            </a:endParaRPr>
          </a:p>
        </p:txBody>
      </p:sp>
      <p:sp>
        <p:nvSpPr>
          <p:cNvPr id="13" name="Rectangle: Rounded Corners 12">
            <a:extLst>
              <a:ext uri="{FF2B5EF4-FFF2-40B4-BE49-F238E27FC236}">
                <a16:creationId xmlns:a16="http://schemas.microsoft.com/office/drawing/2014/main" id="{5EB25C9E-0B6E-40CD-C95E-3C50727491F3}"/>
              </a:ext>
            </a:extLst>
          </p:cNvPr>
          <p:cNvSpPr/>
          <p:nvPr/>
        </p:nvSpPr>
        <p:spPr bwMode="auto">
          <a:xfrm>
            <a:off x="4330700" y="2819400"/>
            <a:ext cx="3530600" cy="2819400"/>
          </a:xfrm>
          <a:prstGeom prst="roundRect">
            <a:avLst>
              <a:gd name="adj" fmla="val 6306"/>
            </a:avLst>
          </a:prstGeom>
          <a:solidFill>
            <a:srgbClr val="F2F5F3"/>
          </a:solidFill>
          <a:ln w="8890">
            <a:solidFill>
              <a:srgbClr val="D8E3DB"/>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chemeClr val="bg1"/>
              </a:solidFill>
              <a:ea typeface="Segoe UI" pitchFamily="34" charset="0"/>
              <a:cs typeface="Segoe UI" pitchFamily="34" charset="0"/>
            </a:endParaRPr>
          </a:p>
        </p:txBody>
      </p:sp>
      <p:sp>
        <p:nvSpPr>
          <p:cNvPr id="14" name="Rectangle 13">
            <a:extLst>
              <a:ext uri="{FF2B5EF4-FFF2-40B4-BE49-F238E27FC236}">
                <a16:creationId xmlns:a16="http://schemas.microsoft.com/office/drawing/2014/main" id="{616AFA29-A671-3780-3FBC-08F66EC50EBB}"/>
              </a:ext>
            </a:extLst>
          </p:cNvPr>
          <p:cNvSpPr/>
          <p:nvPr/>
        </p:nvSpPr>
        <p:spPr bwMode="auto">
          <a:xfrm>
            <a:off x="4572000" y="3073400"/>
            <a:ext cx="381000" cy="50800"/>
          </a:xfrm>
          <a:prstGeom prst="rect">
            <a:avLst/>
          </a:prstGeom>
          <a:solidFill>
            <a:srgbClr val="08872B"/>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chemeClr val="bg1"/>
              </a:solidFill>
              <a:ea typeface="Segoe UI" pitchFamily="34" charset="0"/>
              <a:cs typeface="Segoe UI" pitchFamily="34" charset="0"/>
            </a:endParaRPr>
          </a:p>
        </p:txBody>
      </p:sp>
      <p:sp>
        <p:nvSpPr>
          <p:cNvPr id="15" name="Text 21-199">
            <a:extLst>
              <a:ext uri="{FF2B5EF4-FFF2-40B4-BE49-F238E27FC236}">
                <a16:creationId xmlns:a16="http://schemas.microsoft.com/office/drawing/2014/main" id="{A5D372BE-CE69-4744-D025-5C49F7078B46}"/>
              </a:ext>
            </a:extLst>
          </p:cNvPr>
          <p:cNvSpPr txBox="1"/>
          <p:nvPr/>
        </p:nvSpPr>
        <p:spPr>
          <a:xfrm>
            <a:off x="4572000" y="3416300"/>
            <a:ext cx="3048000" cy="800100"/>
          </a:xfrm>
          <a:prstGeom prst="rect">
            <a:avLst/>
          </a:prstGeom>
          <a:noFill/>
        </p:spPr>
        <p:txBody>
          <a:bodyPr vert="horz" wrap="square" lIns="0" tIns="0" rIns="76200" bIns="0" rtlCol="0" anchor="t">
            <a:noAutofit/>
          </a:bodyPr>
          <a:lstStyle/>
          <a:p>
            <a:pPr>
              <a:lnSpc>
                <a:spcPct val="108000"/>
              </a:lnSpc>
            </a:pPr>
            <a:r>
              <a:rPr lang="en-US" sz="2400" b="1">
                <a:solidFill>
                  <a:srgbClr val="101411"/>
                </a:solidFill>
                <a:latin typeface="Mona Sans" panose="020B0604020202020204" charset="0"/>
              </a:rPr>
              <a:t>AI-assisted work</a:t>
            </a:r>
            <a:endParaRPr lang="en-US" sz="2400" b="1" dirty="0" err="1">
              <a:solidFill>
                <a:srgbClr val="101411"/>
              </a:solidFill>
              <a:latin typeface="Mona Sans" panose="020B0604020202020204" charset="0"/>
            </a:endParaRPr>
          </a:p>
        </p:txBody>
      </p:sp>
      <p:sp>
        <p:nvSpPr>
          <p:cNvPr id="16" name="Text 21-200">
            <a:extLst>
              <a:ext uri="{FF2B5EF4-FFF2-40B4-BE49-F238E27FC236}">
                <a16:creationId xmlns:a16="http://schemas.microsoft.com/office/drawing/2014/main" id="{8FCF88E5-D6E2-649A-27DD-E282F4366BD1}"/>
              </a:ext>
            </a:extLst>
          </p:cNvPr>
          <p:cNvSpPr txBox="1"/>
          <p:nvPr/>
        </p:nvSpPr>
        <p:spPr>
          <a:xfrm>
            <a:off x="4572000" y="4292600"/>
            <a:ext cx="3048000" cy="1181100"/>
          </a:xfrm>
          <a:prstGeom prst="rect">
            <a:avLst/>
          </a:prstGeom>
          <a:noFill/>
        </p:spPr>
        <p:txBody>
          <a:bodyPr vert="horz" wrap="square" lIns="0" tIns="0" rIns="76200" bIns="0" rtlCol="0" anchor="t">
            <a:noAutofit/>
          </a:bodyPr>
          <a:lstStyle/>
          <a:p>
            <a:pPr>
              <a:lnSpc>
                <a:spcPct val="108000"/>
              </a:lnSpc>
            </a:pPr>
            <a:r>
              <a:rPr lang="en-US" sz="1800">
                <a:solidFill>
                  <a:srgbClr val="57605A"/>
                </a:solidFill>
                <a:latin typeface="Mona Sans" panose="020B0604020202020204" charset="0"/>
              </a:rPr>
              <a:t>Prompts, testing and reviewing changes.</a:t>
            </a:r>
            <a:endParaRPr lang="en-US" sz="1800" dirty="0" err="1">
              <a:solidFill>
                <a:srgbClr val="57605A"/>
              </a:solidFill>
              <a:latin typeface="Mona Sans" panose="020B0604020202020204" charset="0"/>
            </a:endParaRPr>
          </a:p>
        </p:txBody>
      </p:sp>
      <p:sp>
        <p:nvSpPr>
          <p:cNvPr id="17" name="Rectangle: Rounded Corners 16">
            <a:extLst>
              <a:ext uri="{FF2B5EF4-FFF2-40B4-BE49-F238E27FC236}">
                <a16:creationId xmlns:a16="http://schemas.microsoft.com/office/drawing/2014/main" id="{76564885-80A8-0B1E-9E5B-BA0C6CF0003C}"/>
              </a:ext>
            </a:extLst>
          </p:cNvPr>
          <p:cNvSpPr/>
          <p:nvPr/>
        </p:nvSpPr>
        <p:spPr bwMode="auto">
          <a:xfrm>
            <a:off x="8051800" y="2819400"/>
            <a:ext cx="3530600" cy="2819400"/>
          </a:xfrm>
          <a:prstGeom prst="roundRect">
            <a:avLst>
              <a:gd name="adj" fmla="val 6306"/>
            </a:avLst>
          </a:prstGeom>
          <a:solidFill>
            <a:srgbClr val="EAFBF0"/>
          </a:solidFill>
          <a:ln w="8890">
            <a:solidFill>
              <a:srgbClr val="D8E3DB"/>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chemeClr val="bg1"/>
              </a:solidFill>
              <a:ea typeface="Segoe UI" pitchFamily="34" charset="0"/>
              <a:cs typeface="Segoe UI" pitchFamily="34" charset="0"/>
            </a:endParaRPr>
          </a:p>
        </p:txBody>
      </p:sp>
      <p:sp>
        <p:nvSpPr>
          <p:cNvPr id="18" name="Rectangle 17">
            <a:extLst>
              <a:ext uri="{FF2B5EF4-FFF2-40B4-BE49-F238E27FC236}">
                <a16:creationId xmlns:a16="http://schemas.microsoft.com/office/drawing/2014/main" id="{BC8A6EDA-D1BE-977A-4E1D-940A8BE29082}"/>
              </a:ext>
            </a:extLst>
          </p:cNvPr>
          <p:cNvSpPr/>
          <p:nvPr/>
        </p:nvSpPr>
        <p:spPr bwMode="auto">
          <a:xfrm>
            <a:off x="8293100" y="3073400"/>
            <a:ext cx="381000" cy="50800"/>
          </a:xfrm>
          <a:prstGeom prst="rect">
            <a:avLst/>
          </a:prstGeom>
          <a:solidFill>
            <a:srgbClr val="8534F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chemeClr val="bg1"/>
              </a:solidFill>
              <a:ea typeface="Segoe UI" pitchFamily="34" charset="0"/>
              <a:cs typeface="Segoe UI" pitchFamily="34" charset="0"/>
            </a:endParaRPr>
          </a:p>
        </p:txBody>
      </p:sp>
      <p:sp>
        <p:nvSpPr>
          <p:cNvPr id="19" name="Text 21-201">
            <a:extLst>
              <a:ext uri="{FF2B5EF4-FFF2-40B4-BE49-F238E27FC236}">
                <a16:creationId xmlns:a16="http://schemas.microsoft.com/office/drawing/2014/main" id="{E72C267F-FC20-0150-D354-4C5649FE35E7}"/>
              </a:ext>
            </a:extLst>
          </p:cNvPr>
          <p:cNvSpPr txBox="1"/>
          <p:nvPr/>
        </p:nvSpPr>
        <p:spPr>
          <a:xfrm>
            <a:off x="8293100" y="3416300"/>
            <a:ext cx="3048000" cy="800100"/>
          </a:xfrm>
          <a:prstGeom prst="rect">
            <a:avLst/>
          </a:prstGeom>
          <a:noFill/>
        </p:spPr>
        <p:txBody>
          <a:bodyPr vert="horz" wrap="square" lIns="0" tIns="0" rIns="76200" bIns="0" rtlCol="0" anchor="t">
            <a:noAutofit/>
          </a:bodyPr>
          <a:lstStyle/>
          <a:p>
            <a:pPr>
              <a:lnSpc>
                <a:spcPct val="108000"/>
              </a:lnSpc>
            </a:pPr>
            <a:r>
              <a:rPr lang="en-US" sz="2400" b="1">
                <a:solidFill>
                  <a:srgbClr val="101411"/>
                </a:solidFill>
                <a:latin typeface="Mona Sans" panose="020B0604020202020204" charset="0"/>
              </a:rPr>
              <a:t>Career &amp; community</a:t>
            </a:r>
            <a:endParaRPr lang="en-US" sz="2400" b="1" dirty="0" err="1">
              <a:solidFill>
                <a:srgbClr val="101411"/>
              </a:solidFill>
              <a:latin typeface="Mona Sans" panose="020B0604020202020204" charset="0"/>
            </a:endParaRPr>
          </a:p>
        </p:txBody>
      </p:sp>
      <p:sp>
        <p:nvSpPr>
          <p:cNvPr id="20" name="Text 21-202">
            <a:extLst>
              <a:ext uri="{FF2B5EF4-FFF2-40B4-BE49-F238E27FC236}">
                <a16:creationId xmlns:a16="http://schemas.microsoft.com/office/drawing/2014/main" id="{3E11A414-9D09-9A10-285C-0476C3DDEF8E}"/>
              </a:ext>
            </a:extLst>
          </p:cNvPr>
          <p:cNvSpPr txBox="1"/>
          <p:nvPr/>
        </p:nvSpPr>
        <p:spPr>
          <a:xfrm>
            <a:off x="8293100" y="4292600"/>
            <a:ext cx="3048000" cy="1181100"/>
          </a:xfrm>
          <a:prstGeom prst="rect">
            <a:avLst/>
          </a:prstGeom>
          <a:noFill/>
        </p:spPr>
        <p:txBody>
          <a:bodyPr vert="horz" wrap="square" lIns="0" tIns="0" rIns="76200" bIns="0" rtlCol="0" anchor="t">
            <a:noAutofit/>
          </a:bodyPr>
          <a:lstStyle/>
          <a:p>
            <a:pPr>
              <a:lnSpc>
                <a:spcPct val="108000"/>
              </a:lnSpc>
            </a:pPr>
            <a:r>
              <a:rPr lang="en-US" sz="1800">
                <a:solidFill>
                  <a:srgbClr val="57605A"/>
                </a:solidFill>
                <a:latin typeface="Mona Sans" panose="020B0604020202020204" charset="0"/>
              </a:rPr>
              <a:t>Useful next steps without guarantees.</a:t>
            </a:r>
            <a:endParaRPr lang="en-US" sz="1800" dirty="0" err="1">
              <a:solidFill>
                <a:srgbClr val="57605A"/>
              </a:solidFill>
              <a:latin typeface="Mona Sans" panose="020B0604020202020204" charset="0"/>
            </a:endParaRPr>
          </a:p>
        </p:txBody>
      </p:sp>
    </p:spTree>
    <p:extLst>
      <p:ext uri="{BB962C8B-B14F-4D97-AF65-F5344CB8AC3E}">
        <p14:creationId xmlns:p14="http://schemas.microsoft.com/office/powerpoint/2010/main" val="1424900420"/>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showMasterSp="0" show="0">
  <p:cSld>
    <p:bg>
      <p:bgPr>
        <a:solidFill>
          <a:srgbClr val="FFFFFF"/>
        </a:solidFill>
        <a:effectLst/>
      </p:bgPr>
    </p:bg>
    <p:spTree>
      <p:nvGrpSpPr>
        <p:cNvPr id="1" name=""/>
        <p:cNvGrpSpPr/>
        <p:nvPr/>
      </p:nvGrpSpPr>
      <p:grpSpPr>
        <a:xfrm>
          <a:off x="0" y="0"/>
          <a:ext cx="0" cy="0"/>
          <a:chOff x="0" y="0"/>
          <a:chExt cx="0" cy="0"/>
        </a:xfrm>
      </p:grpSpPr>
      <p:sp>
        <p:nvSpPr>
          <p:cNvPr id="2" name="Text 22-203">
            <a:extLst>
              <a:ext uri="{FF2B5EF4-FFF2-40B4-BE49-F238E27FC236}">
                <a16:creationId xmlns:a16="http://schemas.microsoft.com/office/drawing/2014/main" id="{A38E1143-082D-87A8-D4D2-569AA00E2FA5}"/>
              </a:ext>
            </a:extLst>
          </p:cNvPr>
          <p:cNvSpPr txBox="1"/>
          <p:nvPr/>
        </p:nvSpPr>
        <p:spPr>
          <a:xfrm>
            <a:off x="609600" y="381000"/>
            <a:ext cx="8229600" cy="304800"/>
          </a:xfrm>
          <a:prstGeom prst="rect">
            <a:avLst/>
          </a:prstGeom>
          <a:noFill/>
        </p:spPr>
        <p:txBody>
          <a:bodyPr vert="horz" wrap="square" lIns="0" tIns="0" rIns="76200" bIns="0" rtlCol="0" anchor="t">
            <a:noAutofit/>
          </a:bodyPr>
          <a:lstStyle/>
          <a:p>
            <a:pPr>
              <a:lnSpc>
                <a:spcPct val="108000"/>
              </a:lnSpc>
            </a:pPr>
            <a:r>
              <a:rPr lang="en-US" sz="1100" b="1">
                <a:solidFill>
                  <a:srgbClr val="08872B"/>
                </a:solidFill>
                <a:latin typeface="Mona Sans" panose="020B0604020202020204" charset="0"/>
              </a:rPr>
              <a:t>Prompt reference only · hidden · not part of this session</a:t>
            </a:r>
            <a:endParaRPr lang="en-US" sz="1100" b="1" dirty="0" err="1">
              <a:solidFill>
                <a:srgbClr val="08872B"/>
              </a:solidFill>
              <a:latin typeface="Mona Sans" panose="020B0604020202020204" charset="0"/>
            </a:endParaRPr>
          </a:p>
        </p:txBody>
      </p:sp>
      <p:pic>
        <p:nvPicPr>
          <p:cNvPr id="4" name="Picture 3" descr="Unmodified GitHub Copilot product lockup">
            <a:extLst>
              <a:ext uri="{FF2B5EF4-FFF2-40B4-BE49-F238E27FC236}">
                <a16:creationId xmlns:a16="http://schemas.microsoft.com/office/drawing/2014/main" id="{BD434C7F-0318-32D1-916D-A7B5685E4DB1}"/>
              </a:ext>
            </a:extLst>
          </p:cNvPr>
          <p:cNvPicPr>
            <a:picLocks/>
          </p:cNvPicPr>
          <p:nvPr/>
        </p:nvPicPr>
        <p:blipFill>
          <a:blip r:embed="rId3"/>
          <a:stretch>
            <a:fillRect/>
          </a:stretch>
        </p:blipFill>
        <p:spPr>
          <a:xfrm>
            <a:off x="9537700" y="362859"/>
            <a:ext cx="2044700" cy="264882"/>
          </a:xfrm>
          <a:prstGeom prst="rect">
            <a:avLst/>
          </a:prstGeom>
        </p:spPr>
      </p:pic>
      <p:sp>
        <p:nvSpPr>
          <p:cNvPr id="5" name="Text 22-204">
            <a:extLst>
              <a:ext uri="{FF2B5EF4-FFF2-40B4-BE49-F238E27FC236}">
                <a16:creationId xmlns:a16="http://schemas.microsoft.com/office/drawing/2014/main" id="{53E23045-1F7C-F747-6EDF-DD2DA10A8413}"/>
              </a:ext>
            </a:extLst>
          </p:cNvPr>
          <p:cNvSpPr txBox="1"/>
          <p:nvPr/>
        </p:nvSpPr>
        <p:spPr>
          <a:xfrm>
            <a:off x="609600" y="1066800"/>
            <a:ext cx="10972800" cy="1422400"/>
          </a:xfrm>
          <a:prstGeom prst="rect">
            <a:avLst/>
          </a:prstGeom>
          <a:noFill/>
        </p:spPr>
        <p:txBody>
          <a:bodyPr vert="horz" wrap="square" lIns="0" tIns="0" rIns="0" bIns="0" rtlCol="0" anchor="t">
            <a:noAutofit/>
          </a:bodyPr>
          <a:lstStyle/>
          <a:p>
            <a:pPr>
              <a:lnSpc>
                <a:spcPct val="108000"/>
              </a:lnSpc>
            </a:pPr>
            <a:r>
              <a:rPr lang="en-US" sz="4200" b="1">
                <a:solidFill>
                  <a:srgbClr val="101411"/>
                </a:solidFill>
                <a:latin typeface="Mona Sans Display" panose="020B0604020202020204" charset="0"/>
              </a:rPr>
              <a:t>Demo 1 · exact prompt</a:t>
            </a:r>
            <a:endParaRPr lang="en-US" sz="4200" b="1" dirty="0" err="1">
              <a:solidFill>
                <a:srgbClr val="101411"/>
              </a:solidFill>
              <a:latin typeface="Mona Sans Display" panose="020B0604020202020204" charset="0"/>
            </a:endParaRPr>
          </a:p>
        </p:txBody>
      </p:sp>
      <p:cxnSp>
        <p:nvCxnSpPr>
          <p:cNvPr id="6" name="Straight Connector 5">
            <a:extLst>
              <a:ext uri="{FF2B5EF4-FFF2-40B4-BE49-F238E27FC236}">
                <a16:creationId xmlns:a16="http://schemas.microsoft.com/office/drawing/2014/main" id="{7581ADC2-3063-DC91-2B8F-294955E8A755}"/>
              </a:ext>
            </a:extLst>
          </p:cNvPr>
          <p:cNvCxnSpPr/>
          <p:nvPr/>
        </p:nvCxnSpPr>
        <p:spPr>
          <a:xfrm>
            <a:off x="609600" y="6324600"/>
            <a:ext cx="10972800" cy="0"/>
          </a:xfrm>
          <a:prstGeom prst="line">
            <a:avLst/>
          </a:prstGeom>
          <a:ln w="8890">
            <a:solidFill>
              <a:srgbClr val="D8E3DB"/>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7" name="Text 22-205">
            <a:extLst>
              <a:ext uri="{FF2B5EF4-FFF2-40B4-BE49-F238E27FC236}">
                <a16:creationId xmlns:a16="http://schemas.microsoft.com/office/drawing/2014/main" id="{63031914-CF5B-073E-D2E9-7E8C44531421}"/>
              </a:ext>
            </a:extLst>
          </p:cNvPr>
          <p:cNvSpPr txBox="1"/>
          <p:nvPr/>
        </p:nvSpPr>
        <p:spPr>
          <a:xfrm>
            <a:off x="609600" y="6477000"/>
            <a:ext cx="8255000" cy="190500"/>
          </a:xfrm>
          <a:prstGeom prst="rect">
            <a:avLst/>
          </a:prstGeom>
          <a:noFill/>
        </p:spPr>
        <p:txBody>
          <a:bodyPr vert="horz" wrap="square" lIns="0" tIns="0" rIns="76200" bIns="0" rtlCol="0" anchor="t">
            <a:noAutofit/>
          </a:bodyPr>
          <a:lstStyle/>
          <a:p>
            <a:pPr>
              <a:lnSpc>
                <a:spcPct val="108000"/>
              </a:lnSpc>
            </a:pPr>
            <a:r>
              <a:rPr lang="en-US" sz="850">
                <a:solidFill>
                  <a:srgbClr val="57605A"/>
                </a:solidFill>
                <a:latin typeface="Mona Sans" panose="020B0604020202020204" charset="0"/>
              </a:rPr>
              <a:t>Dev Days | Dhaka · Zaynul Abedin Miah</a:t>
            </a:r>
            <a:endParaRPr lang="en-US" sz="850" dirty="0" err="1">
              <a:solidFill>
                <a:srgbClr val="57605A"/>
              </a:solidFill>
              <a:latin typeface="Mona Sans" panose="020B0604020202020204" charset="0"/>
            </a:endParaRPr>
          </a:p>
        </p:txBody>
      </p:sp>
      <p:sp>
        <p:nvSpPr>
          <p:cNvPr id="8" name="Text 22-206">
            <a:extLst>
              <a:ext uri="{FF2B5EF4-FFF2-40B4-BE49-F238E27FC236}">
                <a16:creationId xmlns:a16="http://schemas.microsoft.com/office/drawing/2014/main" id="{0F5C3513-F220-0738-77B2-109382E85103}"/>
              </a:ext>
            </a:extLst>
          </p:cNvPr>
          <p:cNvSpPr txBox="1"/>
          <p:nvPr/>
        </p:nvSpPr>
        <p:spPr>
          <a:xfrm>
            <a:off x="10223500" y="6477000"/>
            <a:ext cx="1358900" cy="190500"/>
          </a:xfrm>
          <a:prstGeom prst="rect">
            <a:avLst/>
          </a:prstGeom>
          <a:noFill/>
        </p:spPr>
        <p:txBody>
          <a:bodyPr vert="horz" wrap="square" lIns="0" tIns="0" rIns="40767" bIns="0" rtlCol="0" anchor="t">
            <a:noAutofit/>
          </a:bodyPr>
          <a:lstStyle/>
          <a:p>
            <a:pPr algn="r">
              <a:lnSpc>
                <a:spcPct val="108000"/>
              </a:lnSpc>
            </a:pPr>
            <a:r>
              <a:rPr lang="en-US" sz="900">
                <a:solidFill>
                  <a:srgbClr val="57605A"/>
                </a:solidFill>
                <a:latin typeface="Mona Sans" panose="020B0604020202020204" charset="0"/>
              </a:rPr>
              <a:t>A1 / reference</a:t>
            </a:r>
            <a:endParaRPr lang="en-US" sz="900" dirty="0" err="1">
              <a:solidFill>
                <a:srgbClr val="57605A"/>
              </a:solidFill>
              <a:latin typeface="Mona Sans" panose="020B0604020202020204" charset="0"/>
            </a:endParaRPr>
          </a:p>
        </p:txBody>
      </p:sp>
      <p:sp>
        <p:nvSpPr>
          <p:cNvPr id="9" name="Rectangle: Rounded Corners 8">
            <a:extLst>
              <a:ext uri="{FF2B5EF4-FFF2-40B4-BE49-F238E27FC236}">
                <a16:creationId xmlns:a16="http://schemas.microsoft.com/office/drawing/2014/main" id="{E2DBB098-EAB0-DA16-DB4A-444ED93B26F3}"/>
              </a:ext>
            </a:extLst>
          </p:cNvPr>
          <p:cNvSpPr/>
          <p:nvPr/>
        </p:nvSpPr>
        <p:spPr bwMode="auto">
          <a:xfrm>
            <a:off x="609600" y="2755900"/>
            <a:ext cx="10972800" cy="3302000"/>
          </a:xfrm>
          <a:prstGeom prst="roundRect">
            <a:avLst>
              <a:gd name="adj" fmla="val 5385"/>
            </a:avLst>
          </a:prstGeom>
          <a:solidFill>
            <a:srgbClr val="F1E5FF"/>
          </a:solidFill>
          <a:ln w="8890">
            <a:solidFill>
              <a:srgbClr val="D8E3DB"/>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chemeClr val="bg1"/>
              </a:solidFill>
              <a:ea typeface="Segoe UI" pitchFamily="34" charset="0"/>
              <a:cs typeface="Segoe UI" pitchFamily="34" charset="0"/>
            </a:endParaRPr>
          </a:p>
        </p:txBody>
      </p:sp>
      <p:sp>
        <p:nvSpPr>
          <p:cNvPr id="10" name="Text 22-207">
            <a:extLst>
              <a:ext uri="{FF2B5EF4-FFF2-40B4-BE49-F238E27FC236}">
                <a16:creationId xmlns:a16="http://schemas.microsoft.com/office/drawing/2014/main" id="{4451081D-F719-54A2-3584-5F6D85C3B128}"/>
              </a:ext>
            </a:extLst>
          </p:cNvPr>
          <p:cNvSpPr txBox="1"/>
          <p:nvPr/>
        </p:nvSpPr>
        <p:spPr>
          <a:xfrm>
            <a:off x="889000" y="3086100"/>
            <a:ext cx="10414000" cy="2870200"/>
          </a:xfrm>
          <a:prstGeom prst="rect">
            <a:avLst/>
          </a:prstGeom>
          <a:noFill/>
        </p:spPr>
        <p:txBody>
          <a:bodyPr vert="horz" wrap="square" lIns="0" tIns="0" rIns="101600" bIns="0" rtlCol="0" anchor="t">
            <a:noAutofit/>
          </a:bodyPr>
          <a:lstStyle/>
          <a:p>
            <a:pPr>
              <a:lnSpc>
                <a:spcPct val="108000"/>
              </a:lnSpc>
            </a:pPr>
            <a:r>
              <a:rPr lang="en-US" sz="2400">
                <a:solidFill>
                  <a:srgbClr val="101411"/>
                </a:solidFill>
                <a:latin typeface="Mona Sans" panose="020B0604020202020204" charset="0"/>
              </a:rPr>
              <a:t>Explain this Python function in simple Bangla, keeping technical terms in English. Do not edit yet. Why does is_prime(4) return True? Suggest a minimal fix and tests covering negative numbers, 0, 1, primes and perfect squares. After I approve the edit, run the tests and show the actual output. If you cannot run them, say so.</a:t>
            </a:r>
            <a:endParaRPr lang="en-US" sz="2400" dirty="0" err="1">
              <a:solidFill>
                <a:srgbClr val="101411"/>
              </a:solidFill>
              <a:latin typeface="Mona Sans" panose="020B0604020202020204" charset="0"/>
            </a:endParaRPr>
          </a:p>
        </p:txBody>
      </p:sp>
    </p:spTree>
    <p:extLst>
      <p:ext uri="{BB962C8B-B14F-4D97-AF65-F5344CB8AC3E}">
        <p14:creationId xmlns:p14="http://schemas.microsoft.com/office/powerpoint/2010/main" val="862277836"/>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showMasterSp="0" show="0">
  <p:cSld>
    <p:bg>
      <p:bgPr>
        <a:solidFill>
          <a:srgbClr val="FFFFFF"/>
        </a:solidFill>
        <a:effectLst/>
      </p:bgPr>
    </p:bg>
    <p:spTree>
      <p:nvGrpSpPr>
        <p:cNvPr id="1" name=""/>
        <p:cNvGrpSpPr/>
        <p:nvPr/>
      </p:nvGrpSpPr>
      <p:grpSpPr>
        <a:xfrm>
          <a:off x="0" y="0"/>
          <a:ext cx="0" cy="0"/>
          <a:chOff x="0" y="0"/>
          <a:chExt cx="0" cy="0"/>
        </a:xfrm>
      </p:grpSpPr>
      <p:sp>
        <p:nvSpPr>
          <p:cNvPr id="2" name="Text 23-208">
            <a:extLst>
              <a:ext uri="{FF2B5EF4-FFF2-40B4-BE49-F238E27FC236}">
                <a16:creationId xmlns:a16="http://schemas.microsoft.com/office/drawing/2014/main" id="{34E13D06-DF63-A24A-2804-EE659C651B0B}"/>
              </a:ext>
            </a:extLst>
          </p:cNvPr>
          <p:cNvSpPr txBox="1"/>
          <p:nvPr/>
        </p:nvSpPr>
        <p:spPr>
          <a:xfrm>
            <a:off x="609600" y="381000"/>
            <a:ext cx="8229600" cy="304800"/>
          </a:xfrm>
          <a:prstGeom prst="rect">
            <a:avLst/>
          </a:prstGeom>
          <a:noFill/>
        </p:spPr>
        <p:txBody>
          <a:bodyPr vert="horz" wrap="square" lIns="0" tIns="0" rIns="76200" bIns="0" rtlCol="0" anchor="t">
            <a:noAutofit/>
          </a:bodyPr>
          <a:lstStyle/>
          <a:p>
            <a:pPr>
              <a:lnSpc>
                <a:spcPct val="108000"/>
              </a:lnSpc>
            </a:pPr>
            <a:r>
              <a:rPr lang="en-US" sz="1100" b="1">
                <a:solidFill>
                  <a:srgbClr val="08872B"/>
                </a:solidFill>
                <a:latin typeface="Mona Sans" panose="020B0604020202020204" charset="0"/>
              </a:rPr>
              <a:t>Prompt reference only · hidden · not part of this session</a:t>
            </a:r>
            <a:endParaRPr lang="en-US" sz="1100" b="1" dirty="0" err="1">
              <a:solidFill>
                <a:srgbClr val="08872B"/>
              </a:solidFill>
              <a:latin typeface="Mona Sans" panose="020B0604020202020204" charset="0"/>
            </a:endParaRPr>
          </a:p>
        </p:txBody>
      </p:sp>
      <p:pic>
        <p:nvPicPr>
          <p:cNvPr id="4" name="Picture 3" descr="Unmodified GitHub Copilot product lockup">
            <a:extLst>
              <a:ext uri="{FF2B5EF4-FFF2-40B4-BE49-F238E27FC236}">
                <a16:creationId xmlns:a16="http://schemas.microsoft.com/office/drawing/2014/main" id="{2B4E7AE0-F881-8695-0B4B-DD6339B2DC4B}"/>
              </a:ext>
            </a:extLst>
          </p:cNvPr>
          <p:cNvPicPr>
            <a:picLocks/>
          </p:cNvPicPr>
          <p:nvPr/>
        </p:nvPicPr>
        <p:blipFill>
          <a:blip r:embed="rId3"/>
          <a:stretch>
            <a:fillRect/>
          </a:stretch>
        </p:blipFill>
        <p:spPr>
          <a:xfrm>
            <a:off x="9537700" y="362859"/>
            <a:ext cx="2044700" cy="264882"/>
          </a:xfrm>
          <a:prstGeom prst="rect">
            <a:avLst/>
          </a:prstGeom>
        </p:spPr>
      </p:pic>
      <p:sp>
        <p:nvSpPr>
          <p:cNvPr id="5" name="Text 23-209">
            <a:extLst>
              <a:ext uri="{FF2B5EF4-FFF2-40B4-BE49-F238E27FC236}">
                <a16:creationId xmlns:a16="http://schemas.microsoft.com/office/drawing/2014/main" id="{2D970B59-BB3D-21DB-9A2A-A453C19FEF5B}"/>
              </a:ext>
            </a:extLst>
          </p:cNvPr>
          <p:cNvSpPr txBox="1"/>
          <p:nvPr/>
        </p:nvSpPr>
        <p:spPr>
          <a:xfrm>
            <a:off x="609600" y="1066800"/>
            <a:ext cx="10972800" cy="1422400"/>
          </a:xfrm>
          <a:prstGeom prst="rect">
            <a:avLst/>
          </a:prstGeom>
          <a:noFill/>
        </p:spPr>
        <p:txBody>
          <a:bodyPr vert="horz" wrap="square" lIns="0" tIns="0" rIns="0" bIns="0" rtlCol="0" anchor="t">
            <a:noAutofit/>
          </a:bodyPr>
          <a:lstStyle/>
          <a:p>
            <a:pPr>
              <a:lnSpc>
                <a:spcPct val="108000"/>
              </a:lnSpc>
            </a:pPr>
            <a:r>
              <a:rPr lang="en-US" sz="4200" b="1">
                <a:solidFill>
                  <a:srgbClr val="101411"/>
                </a:solidFill>
                <a:latin typeface="Mona Sans Display" panose="020B0604020202020204" charset="0"/>
              </a:rPr>
              <a:t>Demo 2 · exact prompt</a:t>
            </a:r>
            <a:endParaRPr lang="en-US" sz="4200" b="1" dirty="0" err="1">
              <a:solidFill>
                <a:srgbClr val="101411"/>
              </a:solidFill>
              <a:latin typeface="Mona Sans Display" panose="020B0604020202020204" charset="0"/>
            </a:endParaRPr>
          </a:p>
        </p:txBody>
      </p:sp>
      <p:cxnSp>
        <p:nvCxnSpPr>
          <p:cNvPr id="6" name="Straight Connector 5">
            <a:extLst>
              <a:ext uri="{FF2B5EF4-FFF2-40B4-BE49-F238E27FC236}">
                <a16:creationId xmlns:a16="http://schemas.microsoft.com/office/drawing/2014/main" id="{77702AC7-8C9D-750C-11C3-82BC5F4E335C}"/>
              </a:ext>
            </a:extLst>
          </p:cNvPr>
          <p:cNvCxnSpPr/>
          <p:nvPr/>
        </p:nvCxnSpPr>
        <p:spPr>
          <a:xfrm>
            <a:off x="609600" y="6324600"/>
            <a:ext cx="10972800" cy="0"/>
          </a:xfrm>
          <a:prstGeom prst="line">
            <a:avLst/>
          </a:prstGeom>
          <a:ln w="8890">
            <a:solidFill>
              <a:srgbClr val="D8E3DB"/>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7" name="Text 23-210">
            <a:extLst>
              <a:ext uri="{FF2B5EF4-FFF2-40B4-BE49-F238E27FC236}">
                <a16:creationId xmlns:a16="http://schemas.microsoft.com/office/drawing/2014/main" id="{499A8283-CEB1-5620-A64C-E6F043AB812D}"/>
              </a:ext>
            </a:extLst>
          </p:cNvPr>
          <p:cNvSpPr txBox="1"/>
          <p:nvPr/>
        </p:nvSpPr>
        <p:spPr>
          <a:xfrm>
            <a:off x="609600" y="6477000"/>
            <a:ext cx="8255000" cy="190500"/>
          </a:xfrm>
          <a:prstGeom prst="rect">
            <a:avLst/>
          </a:prstGeom>
          <a:noFill/>
        </p:spPr>
        <p:txBody>
          <a:bodyPr vert="horz" wrap="square" lIns="0" tIns="0" rIns="76200" bIns="0" rtlCol="0" anchor="t">
            <a:noAutofit/>
          </a:bodyPr>
          <a:lstStyle/>
          <a:p>
            <a:pPr>
              <a:lnSpc>
                <a:spcPct val="108000"/>
              </a:lnSpc>
            </a:pPr>
            <a:r>
              <a:rPr lang="en-US" sz="850">
                <a:solidFill>
                  <a:srgbClr val="57605A"/>
                </a:solidFill>
                <a:latin typeface="Mona Sans" panose="020B0604020202020204" charset="0"/>
              </a:rPr>
              <a:t>Dev Days | Dhaka · Zaynul Abedin Miah</a:t>
            </a:r>
            <a:endParaRPr lang="en-US" sz="850" dirty="0" err="1">
              <a:solidFill>
                <a:srgbClr val="57605A"/>
              </a:solidFill>
              <a:latin typeface="Mona Sans" panose="020B0604020202020204" charset="0"/>
            </a:endParaRPr>
          </a:p>
        </p:txBody>
      </p:sp>
      <p:sp>
        <p:nvSpPr>
          <p:cNvPr id="8" name="Text 23-211">
            <a:extLst>
              <a:ext uri="{FF2B5EF4-FFF2-40B4-BE49-F238E27FC236}">
                <a16:creationId xmlns:a16="http://schemas.microsoft.com/office/drawing/2014/main" id="{37A64214-C7D0-2A88-06FE-8B13A7440362}"/>
              </a:ext>
            </a:extLst>
          </p:cNvPr>
          <p:cNvSpPr txBox="1"/>
          <p:nvPr/>
        </p:nvSpPr>
        <p:spPr>
          <a:xfrm>
            <a:off x="10223500" y="6477000"/>
            <a:ext cx="1358900" cy="190500"/>
          </a:xfrm>
          <a:prstGeom prst="rect">
            <a:avLst/>
          </a:prstGeom>
          <a:noFill/>
        </p:spPr>
        <p:txBody>
          <a:bodyPr vert="horz" wrap="square" lIns="0" tIns="0" rIns="40767" bIns="0" rtlCol="0" anchor="t">
            <a:noAutofit/>
          </a:bodyPr>
          <a:lstStyle/>
          <a:p>
            <a:pPr algn="r">
              <a:lnSpc>
                <a:spcPct val="108000"/>
              </a:lnSpc>
            </a:pPr>
            <a:r>
              <a:rPr lang="en-US" sz="900">
                <a:solidFill>
                  <a:srgbClr val="57605A"/>
                </a:solidFill>
                <a:latin typeface="Mona Sans" panose="020B0604020202020204" charset="0"/>
              </a:rPr>
              <a:t>A2 / reference</a:t>
            </a:r>
            <a:endParaRPr lang="en-US" sz="900" dirty="0" err="1">
              <a:solidFill>
                <a:srgbClr val="57605A"/>
              </a:solidFill>
              <a:latin typeface="Mona Sans" panose="020B0604020202020204" charset="0"/>
            </a:endParaRPr>
          </a:p>
        </p:txBody>
      </p:sp>
      <p:sp>
        <p:nvSpPr>
          <p:cNvPr id="9" name="Rectangle: Rounded Corners 8">
            <a:extLst>
              <a:ext uri="{FF2B5EF4-FFF2-40B4-BE49-F238E27FC236}">
                <a16:creationId xmlns:a16="http://schemas.microsoft.com/office/drawing/2014/main" id="{590EAC69-C8CB-889B-0C13-B3C3D7DF32F9}"/>
              </a:ext>
            </a:extLst>
          </p:cNvPr>
          <p:cNvSpPr/>
          <p:nvPr/>
        </p:nvSpPr>
        <p:spPr bwMode="auto">
          <a:xfrm>
            <a:off x="609600" y="2755900"/>
            <a:ext cx="10972800" cy="3302000"/>
          </a:xfrm>
          <a:prstGeom prst="roundRect">
            <a:avLst>
              <a:gd name="adj" fmla="val 5385"/>
            </a:avLst>
          </a:prstGeom>
          <a:solidFill>
            <a:srgbClr val="F1E5FF"/>
          </a:solidFill>
          <a:ln w="8890">
            <a:solidFill>
              <a:srgbClr val="D8E3DB"/>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chemeClr val="bg1"/>
              </a:solidFill>
              <a:ea typeface="Segoe UI" pitchFamily="34" charset="0"/>
              <a:cs typeface="Segoe UI" pitchFamily="34" charset="0"/>
            </a:endParaRPr>
          </a:p>
        </p:txBody>
      </p:sp>
      <p:sp>
        <p:nvSpPr>
          <p:cNvPr id="10" name="Text 23-212">
            <a:extLst>
              <a:ext uri="{FF2B5EF4-FFF2-40B4-BE49-F238E27FC236}">
                <a16:creationId xmlns:a16="http://schemas.microsoft.com/office/drawing/2014/main" id="{017C23C1-FE11-2007-7F6F-E0949A326C57}"/>
              </a:ext>
            </a:extLst>
          </p:cNvPr>
          <p:cNvSpPr txBox="1"/>
          <p:nvPr/>
        </p:nvSpPr>
        <p:spPr>
          <a:xfrm>
            <a:off x="889000" y="3086100"/>
            <a:ext cx="10414000" cy="2870200"/>
          </a:xfrm>
          <a:prstGeom prst="rect">
            <a:avLst/>
          </a:prstGeom>
          <a:noFill/>
        </p:spPr>
        <p:txBody>
          <a:bodyPr vert="horz" wrap="square" lIns="0" tIns="0" rIns="101600" bIns="0" rtlCol="0" anchor="t">
            <a:noAutofit/>
          </a:bodyPr>
          <a:lstStyle/>
          <a:p>
            <a:pPr>
              <a:lnSpc>
                <a:spcPct val="108000"/>
              </a:lnSpc>
            </a:pPr>
            <a:r>
              <a:rPr lang="en-US" sz="2400">
                <a:solidFill>
                  <a:srgbClr val="101411"/>
                </a:solidFill>
                <a:latin typeface="Mona Sans" panose="020B0604020202020204" charset="0"/>
              </a:rPr>
              <a:t>In the existing index.html, add a labelled case-insensitive text filter for the learning-goals list. Preserve adding a goal, ignore blank submissions, keep keyboard access, and show a clear no-results message. Treat user input as text, not HTML. Do not install dependencies, add network calls, change unrelated files, publish, push or deploy. First explain your plan; then implement the scoped change. Show the diff and a manual test checklist. Only claim checks passed if you actually ran them.</a:t>
            </a:r>
            <a:endParaRPr lang="en-US" sz="2400" dirty="0" err="1">
              <a:solidFill>
                <a:srgbClr val="101411"/>
              </a:solidFill>
              <a:latin typeface="Mona Sans" panose="020B0604020202020204" charset="0"/>
            </a:endParaRPr>
          </a:p>
        </p:txBody>
      </p:sp>
    </p:spTree>
    <p:extLst>
      <p:ext uri="{BB962C8B-B14F-4D97-AF65-F5344CB8AC3E}">
        <p14:creationId xmlns:p14="http://schemas.microsoft.com/office/powerpoint/2010/main" val="4120933308"/>
      </p:ext>
    </p:extLst>
  </p:cSld>
  <p:clrMapOvr>
    <a:masterClrMapping/>
  </p:clrMapOvr>
  <p:transition>
    <p:fade/>
  </p:transition>
</p:sld>
</file>

<file path=ppt/theme/theme1.xml><?xml version="1.0" encoding="utf-8"?>
<a:theme xmlns:a="http://schemas.openxmlformats.org/drawingml/2006/main" name="Microsoft Build 16:9 Template Dark">
  <a:themeElements>
    <a:clrScheme name="Custom 79">
      <a:dk1>
        <a:srgbClr val="000000"/>
      </a:dk1>
      <a:lt1>
        <a:srgbClr val="FFFFFF"/>
      </a:lt1>
      <a:dk2>
        <a:srgbClr val="091F2C"/>
      </a:dk2>
      <a:lt2>
        <a:srgbClr val="E8E6DF"/>
      </a:lt2>
      <a:accent1>
        <a:srgbClr val="00A4EF"/>
      </a:accent1>
      <a:accent2>
        <a:srgbClr val="7FBA00"/>
      </a:accent2>
      <a:accent3>
        <a:srgbClr val="F25022"/>
      </a:accent3>
      <a:accent4>
        <a:srgbClr val="E1D3C7"/>
      </a:accent4>
      <a:accent5>
        <a:srgbClr val="FFB900"/>
      </a:accent5>
      <a:accent6>
        <a:srgbClr val="D9D9D6"/>
      </a:accent6>
      <a:hlink>
        <a:srgbClr val="8DC8E8"/>
      </a:hlink>
      <a:folHlink>
        <a:srgbClr val="C5B4E3"/>
      </a:folHlink>
    </a:clrScheme>
    <a:fontScheme name="Microsoft 2019 Brand Templates">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smtClean="0">
            <a:solidFill>
              <a:schemeClr val="bg1"/>
            </a:soli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defPPr>
      </a:lstStyle>
    </a:txDef>
  </a:objectDefaults>
  <a:extraClrSchemeLst/>
  <a:custClrLst>
    <a:custClr name="Light Brown">
      <a:srgbClr val="E1D3C7"/>
    </a:custClr>
    <a:custClr name="Light Yellow">
      <a:srgbClr val="FFE399"/>
    </a:custClr>
    <a:custClr name="Light Orange">
      <a:srgbClr val="FFA38B"/>
    </a:custClr>
    <a:custClr name="Light Red">
      <a:srgbClr val="FFB3BB"/>
    </a:custClr>
    <a:custClr name="Light Magenta">
      <a:srgbClr val="D59ED7"/>
    </a:custClr>
    <a:custClr name="Light Purple">
      <a:srgbClr val="C5B4E3"/>
    </a:custClr>
    <a:custClr name="Light Blue">
      <a:srgbClr val="8DC8E8"/>
    </a:custClr>
    <a:custClr name="Light Teal">
      <a:srgbClr val="B9DCD2"/>
    </a:custClr>
    <a:custClr name="Light Green">
      <a:srgbClr val="D4EC8E"/>
    </a:custClr>
    <a:custClr name="Blue Black">
      <a:srgbClr val="091F2C"/>
    </a:custClr>
    <a:custClr name="Brown">
      <a:srgbClr val="BF9474"/>
    </a:custClr>
    <a:custClr name="Yellow">
      <a:srgbClr val="FFB900"/>
    </a:custClr>
    <a:custClr name="Orange">
      <a:srgbClr val="FF5C39"/>
    </a:custClr>
    <a:custClr name="Red">
      <a:srgbClr val="F4364C"/>
    </a:custClr>
    <a:custClr name="Magenta">
      <a:srgbClr val="C03BC4"/>
    </a:custClr>
    <a:custClr name="Purple">
      <a:srgbClr val="8661C5"/>
    </a:custClr>
    <a:custClr name="Blue">
      <a:srgbClr val="0078D4"/>
    </a:custClr>
    <a:custClr name="Teal">
      <a:srgbClr val="49C5B1"/>
    </a:custClr>
    <a:custClr name="Green">
      <a:srgbClr val="8DE971"/>
    </a:custClr>
    <a:custClr name="Rich Black">
      <a:srgbClr val="000000"/>
    </a:custClr>
    <a:custClr name="Dark Brown">
      <a:srgbClr val="5C4738"/>
    </a:custClr>
    <a:custClr name="Dark Yellow">
      <a:srgbClr val="7F5A1A"/>
    </a:custClr>
    <a:custClr name="Dark Orange">
      <a:srgbClr val="73391D"/>
    </a:custClr>
    <a:custClr name="Dark Red">
      <a:srgbClr val="73262F"/>
    </a:custClr>
    <a:custClr name="Dark Magenta">
      <a:srgbClr val="702573"/>
    </a:custClr>
    <a:custClr name="Dark Purple">
      <a:srgbClr val="463668"/>
    </a:custClr>
    <a:custClr name="Dark Blue">
      <a:srgbClr val="2A446F"/>
    </a:custClr>
    <a:custClr name="Dark Teal">
      <a:srgbClr val="225B62"/>
    </a:custClr>
    <a:custClr name="Dark Green">
      <a:srgbClr val="07641D"/>
    </a:custClr>
    <a:custClr name="Brown Black">
      <a:srgbClr val="291817"/>
    </a:custClr>
    <a:custClr name="Pure White">
      <a:srgbClr val="FFFFFF"/>
    </a:custClr>
    <a:custClr name="Off White">
      <a:srgbClr val="F4F3F5"/>
    </a:custClr>
    <a:custClr name="Warm White">
      <a:srgbClr val="FFF8F3"/>
    </a:custClr>
    <a:custClr name="Warm Light Gray">
      <a:srgbClr val="E8E6DF"/>
    </a:custClr>
    <a:custClr name="Mid Gray">
      <a:srgbClr val="D7D2CB"/>
    </a:custClr>
    <a:custClr name="Warm Gray">
      <a:srgbClr val="8C8279"/>
    </a:custClr>
    <a:custClr name="Light Gray">
      <a:srgbClr val="D9D9D6"/>
    </a:custClr>
    <a:custClr name="Cool Gray">
      <a:srgbClr val="B1B3B3"/>
    </a:custClr>
    <a:custClr name="Dark Gray">
      <a:srgbClr val="454142"/>
    </a:custClr>
    <a:custClr name="Pure White">
      <a:srgbClr val="FFFFFF"/>
    </a:custClr>
    <a:custClr name="Blank">
      <a:srgbClr val="F0F0F0"/>
    </a:custClr>
    <a:custClr name="Blank">
      <a:srgbClr val="F0F0F0"/>
    </a:custClr>
    <a:custClr name="Blank">
      <a:srgbClr val="F0F0F0"/>
    </a:custClr>
    <a:custClr name="Blank">
      <a:srgbClr val="F0F0F0"/>
    </a:custClr>
    <a:custClr name="Blank">
      <a:srgbClr val="F0F0F0"/>
    </a:custClr>
    <a:custClr name="Blank">
      <a:srgbClr val="F0F0F0"/>
    </a:custClr>
    <a:custClr name="Blank">
      <a:srgbClr val="F0F0F0"/>
    </a:custClr>
    <a:custClr name="Blank">
      <a:srgbClr val="F0F0F0"/>
    </a:custClr>
  </a:custClrLst>
  <a:extLst>
    <a:ext uri="{05A4C25C-085E-4340-85A3-A5531E510DB2}">
      <thm15:themeFamily xmlns:thm15="http://schemas.microsoft.com/office/thememl/2012/main" name="Presentation9" id="{14674EED-0304-B646-A93C-A5695330AA64}" vid="{4E87C83F-E9FA-7E4F-87ED-1AF62CA66038}"/>
    </a:ext>
  </a:extLst>
</a:theme>
</file>

<file path=ppt/theme/theme2.xml><?xml version="1.0" encoding="utf-8"?>
<a:theme xmlns:a="http://schemas.openxmlformats.org/drawingml/2006/main" name="GitHub Default Theme_dark version">
  <a:themeElements>
    <a:clrScheme name="2026 GitHub Core Brand">
      <a:dk1>
        <a:srgbClr val="000000"/>
      </a:dk1>
      <a:lt1>
        <a:srgbClr val="FFFFFF"/>
      </a:lt1>
      <a:dk2>
        <a:srgbClr val="B0BAC3"/>
      </a:dk2>
      <a:lt2>
        <a:srgbClr val="20262C"/>
      </a:lt2>
      <a:accent1>
        <a:srgbClr val="BEFFD0"/>
      </a:accent1>
      <a:accent2>
        <a:srgbClr val="8BF1A6"/>
      </a:accent2>
      <a:accent3>
        <a:srgbClr val="5EEC83"/>
      </a:accent3>
      <a:accent4>
        <a:srgbClr val="0EBE3D"/>
      </a:accent4>
      <a:accent5>
        <a:srgbClr val="0D6836"/>
      </a:accent5>
      <a:accent6>
        <a:srgbClr val="09241A"/>
      </a:accent6>
      <a:hlink>
        <a:srgbClr val="2F94FF"/>
      </a:hlink>
      <a:folHlink>
        <a:srgbClr val="B870FF"/>
      </a:folHlink>
    </a:clrScheme>
    <a:fontScheme name="Custom Theme Name">
      <a:majorFont>
        <a:latin typeface="Mona Sans Display"/>
        <a:ea typeface=""/>
        <a:cs typeface=""/>
      </a:majorFont>
      <a:minorFont>
        <a:latin typeface="Mona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9" id="{14674EED-0304-B646-A93C-A5695330AA64}" vid="{CABB9744-4CF4-2C47-A1FA-C689BC4D0E9F}"/>
    </a:ext>
  </a:extLst>
</a:theme>
</file>

<file path=ppt/theme/theme3.xml><?xml version="1.0" encoding="utf-8"?>
<a:theme xmlns:a="http://schemas.openxmlformats.org/drawingml/2006/main" name="Security Theme_dark version">
  <a:themeElements>
    <a:clrScheme name="2026 GitHub Core Brand">
      <a:dk1>
        <a:srgbClr val="000000"/>
      </a:dk1>
      <a:lt1>
        <a:srgbClr val="FFFFFF"/>
      </a:lt1>
      <a:dk2>
        <a:srgbClr val="B0BAC3"/>
      </a:dk2>
      <a:lt2>
        <a:srgbClr val="20262C"/>
      </a:lt2>
      <a:accent1>
        <a:srgbClr val="BEFFD0"/>
      </a:accent1>
      <a:accent2>
        <a:srgbClr val="8BF1A6"/>
      </a:accent2>
      <a:accent3>
        <a:srgbClr val="5EEC83"/>
      </a:accent3>
      <a:accent4>
        <a:srgbClr val="0EBE3D"/>
      </a:accent4>
      <a:accent5>
        <a:srgbClr val="0D6836"/>
      </a:accent5>
      <a:accent6>
        <a:srgbClr val="09241A"/>
      </a:accent6>
      <a:hlink>
        <a:srgbClr val="2F94FF"/>
      </a:hlink>
      <a:folHlink>
        <a:srgbClr val="B870FF"/>
      </a:folHlink>
    </a:clrScheme>
    <a:fontScheme name="Custom Theme Name">
      <a:majorFont>
        <a:latin typeface="Mona Sans Display"/>
        <a:ea typeface=""/>
        <a:cs typeface=""/>
      </a:majorFont>
      <a:minorFont>
        <a:latin typeface="Mona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9" id="{14674EED-0304-B646-A93C-A5695330AA64}" vid="{31C84D72-B3E2-4948-9934-C738CC07B815}"/>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lcf76f155ced4ddcb4097134ff3c332f xmlns="804751ba-60e0-4191-9865-d7e5284c1d69">
      <Terms xmlns="http://schemas.microsoft.com/office/infopath/2007/PartnerControls"/>
    </lcf76f155ced4ddcb4097134ff3c332f>
    <TaxCatchAll xmlns="230e9df3-be65-4c73-a93b-d1236ebd677e" xsi:nil="true"/>
    <Number xmlns="804751ba-60e0-4191-9865-d7e5284c1d69" xsi:nil="true"/>
    <Time xmlns="804751ba-60e0-4191-9865-d7e5284c1d69" xsi:nil="true"/>
    <content xmlns="804751ba-60e0-4191-9865-d7e5284c1d69"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2FE71A6B924FC94981CCAD1A585590D8" ma:contentTypeVersion="27" ma:contentTypeDescription="Create a new document." ma:contentTypeScope="" ma:versionID="566528f2922ad54e26a908d2133454c1">
  <xsd:schema xmlns:xsd="http://www.w3.org/2001/XMLSchema" xmlns:xs="http://www.w3.org/2001/XMLSchema" xmlns:p="http://schemas.microsoft.com/office/2006/metadata/properties" xmlns:ns1="http://schemas.microsoft.com/sharepoint/v3" xmlns:ns2="804751ba-60e0-4191-9865-d7e5284c1d69" xmlns:ns3="913b567d-4c83-4181-a45c-f04ce7e1b72e" xmlns:ns4="230e9df3-be65-4c73-a93b-d1236ebd677e" targetNamespace="http://schemas.microsoft.com/office/2006/metadata/properties" ma:root="true" ma:fieldsID="6c91453d1ce2972ce38a1123b4b20cb5" ns1:_="" ns2:_="" ns3:_="" ns4:_="">
    <xsd:import namespace="http://schemas.microsoft.com/sharepoint/v3"/>
    <xsd:import namespace="804751ba-60e0-4191-9865-d7e5284c1d69"/>
    <xsd:import namespace="913b567d-4c83-4181-a45c-f04ce7e1b72e"/>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DateTaken" minOccurs="0"/>
                <xsd:element ref="ns3:SharedWithUsers" minOccurs="0"/>
                <xsd:element ref="ns3:SharedWithDetails" minOccurs="0"/>
                <xsd:element ref="ns2:MediaServiceGenerationTime" minOccurs="0"/>
                <xsd:element ref="ns2:MediaServiceEventHashCode" minOccurs="0"/>
                <xsd:element ref="ns2:MediaServiceAutoKeyPoints" minOccurs="0"/>
                <xsd:element ref="ns2:MediaServiceKeyPoints" minOccurs="0"/>
                <xsd:element ref="ns2:MediaServiceOCR" minOccurs="0"/>
                <xsd:element ref="ns2:MediaServiceLocation" minOccurs="0"/>
                <xsd:element ref="ns1:_ip_UnifiedCompliancePolicyProperties" minOccurs="0"/>
                <xsd:element ref="ns1:_ip_UnifiedCompliancePolicyUIAction" minOccurs="0"/>
                <xsd:element ref="ns2:Number" minOccurs="0"/>
                <xsd:element ref="ns2:MediaLengthInSeconds" minOccurs="0"/>
                <xsd:element ref="ns2:lcf76f155ced4ddcb4097134ff3c332f" minOccurs="0"/>
                <xsd:element ref="ns4:TaxCatchAll" minOccurs="0"/>
                <xsd:element ref="ns2:Time" minOccurs="0"/>
                <xsd:element ref="ns2:MediaServiceSearchProperties" minOccurs="0"/>
                <xsd:element ref="ns2:MediaServiceObjectDetectorVersions" minOccurs="0"/>
                <xsd:element ref="ns2:TranslatedLang" minOccurs="0"/>
                <xsd:element ref="ns2:content" minOccurs="0"/>
                <xsd:element ref="ns2:MediaServiceDocTag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9" nillable="true" ma:displayName="Unified Compliance Policy Properties" ma:hidden="true" ma:internalName="_ip_UnifiedCompliancePolicyProperties" ma:readOnly="false">
      <xsd:simpleType>
        <xsd:restriction base="dms:Note"/>
      </xsd:simpleType>
    </xsd:element>
    <xsd:element name="_ip_UnifiedCompliancePolicyUIAction" ma:index="20"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04751ba-60e0-4191-9865-d7e5284c1d6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hidden="true" ma:internalName="MediaServiceKeyPoints" ma:readOnly="true">
      <xsd:simpleType>
        <xsd:restriction base="dms:Note"/>
      </xsd:simpleType>
    </xsd:element>
    <xsd:element name="MediaServiceOCR" ma:index="17" nillable="true" ma:displayName="Extracted Text" ma:hidden="true" ma:internalName="MediaServiceOCR" ma:readOnly="true">
      <xsd:simpleType>
        <xsd:restriction base="dms:Note"/>
      </xsd:simpleType>
    </xsd:element>
    <xsd:element name="MediaServiceLocation" ma:index="18" nillable="true" ma:displayName="Location" ma:hidden="true" ma:internalName="MediaServiceLocation" ma:readOnly="true">
      <xsd:simpleType>
        <xsd:restriction base="dms:Text"/>
      </xsd:simpleType>
    </xsd:element>
    <xsd:element name="Number" ma:index="21" nillable="true" ma:displayName="Number" ma:format="Dropdown" ma:internalName="Number" ma:percentage="FALSE">
      <xsd:simpleType>
        <xsd:restriction base="dms:Number"/>
      </xsd:simpleType>
    </xsd:element>
    <xsd:element name="MediaLengthInSeconds" ma:index="22" nillable="true" ma:displayName="Length (seconds)" ma:internalName="MediaLengthInSeconds" ma:readOnly="true">
      <xsd:simpleType>
        <xsd:restriction base="dms:Unknown"/>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Time" ma:index="26" nillable="true" ma:displayName="Time" ma:format="DateTime" ma:internalName="Time">
      <xsd:simpleType>
        <xsd:restriction base="dms:DateTime"/>
      </xsd:simpleType>
    </xsd:element>
    <xsd:element name="MediaServiceSearchProperties" ma:index="27" nillable="true" ma:displayName="MediaServiceSearchProperties" ma:hidden="true" ma:internalName="MediaServiceSearchProperties" ma:readOnly="true">
      <xsd:simpleType>
        <xsd:restriction base="dms:Note"/>
      </xsd:simpleType>
    </xsd:element>
    <xsd:element name="MediaServiceObjectDetectorVersions" ma:index="28" nillable="true" ma:displayName="MediaServiceObjectDetectorVersions" ma:description="" ma:hidden="true" ma:indexed="true" ma:internalName="MediaServiceObjectDetectorVersions" ma:readOnly="true">
      <xsd:simpleType>
        <xsd:restriction base="dms:Text"/>
      </xsd:simpleType>
    </xsd:element>
    <xsd:element name="TranslatedLang" ma:index="29" nillable="true" ma:displayName="Translated Language" ma:hidden="true" ma:internalName="TranslatedLang" ma:readOnly="true">
      <xsd:simpleType>
        <xsd:restriction base="dms:Text"/>
      </xsd:simpleType>
    </xsd:element>
    <xsd:element name="content" ma:index="30" nillable="true" ma:displayName="content" ma:format="Dropdown" ma:internalName="content">
      <xsd:simpleType>
        <xsd:restriction base="dms:Choice">
          <xsd:enumeration value="Visual Studio"/>
          <xsd:enumeration value="VS Code"/>
          <xsd:enumeration value="GitHub Copilot"/>
          <xsd:enumeration value="Dev Box"/>
          <xsd:enumeration value="Choice 5"/>
        </xsd:restriction>
      </xsd:simpleType>
    </xsd:element>
    <xsd:element name="MediaServiceDocTags" ma:index="31" nillable="true" ma:displayName="MediaServiceDocTags" ma:hidden="true" ma:internalName="MediaServiceDocTags" ma:readOnly="true">
      <xsd:simpleType>
        <xsd:restriction base="dms:Note"/>
      </xsd:simpleType>
    </xsd:element>
    <xsd:element name="MediaServiceBillingMetadata" ma:index="32" nillable="true" ma:displayName="MediaServiceBillingMetadata" ma:hidden="true" ma:internalName="MediaServiceBillingMetadata"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13b567d-4c83-4181-a45c-f04ce7e1b72e" elementFormDefault="qualified">
    <xsd:import namespace="http://schemas.microsoft.com/office/2006/documentManagement/types"/>
    <xsd:import namespace="http://schemas.microsoft.com/office/infopath/2007/PartnerControls"/>
    <xsd:element name="SharedWithUsers" ma:index="11"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ae7d3c4e-66c4-4603-a26b-8d6b1e039262}" ma:internalName="TaxCatchAll" ma:showField="CatchAllData" ma:web="913b567d-4c83-4181-a45c-f04ce7e1b72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B539F14-A8E4-4272-8072-DAD8D69DF4E5}">
  <ds:schemaRefs>
    <ds:schemaRef ds:uri="230e9df3-be65-4c73-a93b-d1236ebd677e"/>
    <ds:schemaRef ds:uri="804751ba-60e0-4191-9865-d7e5284c1d69"/>
    <ds:schemaRef ds:uri="913b567d-4c83-4181-a45c-f04ce7e1b72e"/>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AB543426-3F68-4F40-8364-AB61CAE32945}">
  <ds:schemaRefs>
    <ds:schemaRef ds:uri="http://schemas.microsoft.com/sharepoint/v3/contenttype/forms"/>
  </ds:schemaRefs>
</ds:datastoreItem>
</file>

<file path=customXml/itemProps3.xml><?xml version="1.0" encoding="utf-8"?>
<ds:datastoreItem xmlns:ds="http://schemas.openxmlformats.org/officeDocument/2006/customXml" ds:itemID="{C624B59B-5FA6-45F5-A55E-E84A3ED3F864}">
  <ds:schemaRefs>
    <ds:schemaRef ds:uri="230e9df3-be65-4c73-a93b-d1236ebd677e"/>
    <ds:schemaRef ds:uri="804751ba-60e0-4191-9865-d7e5284c1d69"/>
    <ds:schemaRef ds:uri="913b567d-4c83-4181-a45c-f04ce7e1b72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87867195-f2b8-4ac2-b0b6-6bb73cb33afc}" enabled="1" method="Privileged" siteId="{72f988bf-86f1-41af-91ab-2d7cd011db47}" removed="0"/>
</clbl:labelList>
</file>

<file path=docProps/app.xml><?xml version="1.0" encoding="utf-8"?>
<Properties xmlns="http://schemas.openxmlformats.org/officeDocument/2006/extended-properties" xmlns:vt="http://schemas.openxmlformats.org/officeDocument/2006/docPropsVTypes">
  <Template>Microsoft Build 16:9 Template Dark</Template>
  <TotalTime>0</TotalTime>
  <Words>16129</Words>
  <Application>Microsoft Office PowerPoint</Application>
  <PresentationFormat>Custom</PresentationFormat>
  <Paragraphs>1132</Paragraphs>
  <Slides>23</Slides>
  <Notes>23</Notes>
  <HiddenSlides>2</HiddenSlides>
  <MMClips>0</MMClips>
  <ScaleCrop>false</ScaleCrop>
  <HeadingPairs>
    <vt:vector size="6" baseType="variant">
      <vt:variant>
        <vt:lpstr>Fonts Used</vt:lpstr>
      </vt:variant>
      <vt:variant>
        <vt:i4>13</vt:i4>
      </vt:variant>
      <vt:variant>
        <vt:lpstr>Theme</vt:lpstr>
      </vt:variant>
      <vt:variant>
        <vt:i4>3</vt:i4>
      </vt:variant>
      <vt:variant>
        <vt:lpstr>Slide Titles</vt:lpstr>
      </vt:variant>
      <vt:variant>
        <vt:i4>23</vt:i4>
      </vt:variant>
    </vt:vector>
  </HeadingPairs>
  <TitlesOfParts>
    <vt:vector size="39" baseType="lpstr">
      <vt:lpstr>Segoe Sans Display Semibold</vt:lpstr>
      <vt:lpstr>Mona Sans Mono</vt:lpstr>
      <vt:lpstr>Arial</vt:lpstr>
      <vt:lpstr>Wingdings</vt:lpstr>
      <vt:lpstr>Mona Sans Display Medium</vt:lpstr>
      <vt:lpstr>Aptos</vt:lpstr>
      <vt:lpstr>Mona Sans</vt:lpstr>
      <vt:lpstr>Segoe UI</vt:lpstr>
      <vt:lpstr>Consolas</vt:lpstr>
      <vt:lpstr>Mona Sans Display</vt:lpstr>
      <vt:lpstr>Segoe UI Semibold</vt:lpstr>
      <vt:lpstr>Mona-Sans</vt:lpstr>
      <vt:lpstr>Mona-Sans Regular</vt:lpstr>
      <vt:lpstr>Microsoft Build 16:9 Template Dark</vt:lpstr>
      <vt:lpstr>GitHub Default Theme_dark version</vt:lpstr>
      <vt:lpstr>Security Theme_dark version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Dev Days | Dhaka — 35-minute presentation + optional 5-minute Q&amp;A</dc:title>
  <dc:subject/>
  <dc:creator>Zaynul Abedin Miah</dc:creator>
  <cp:keywords/>
  <dc:description/>
  <cp:lastModifiedBy>Zaynul Abedin Miah</cp:lastModifiedBy>
  <cp:revision>59</cp:revision>
  <dcterms:created xsi:type="dcterms:W3CDTF">2026-05-27T18:09:21Z</dcterms:created>
  <dcterms:modified xsi:type="dcterms:W3CDTF">2026-09-30T17:47:03Z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0x0101002FE71A6B924FC94981CCAD1A585590D8</vt:lpwstr>
  </property>
  <property fmtid="{D5CDD505-2E9C-101B-9397-08002B2CF9AE}" pid="3" name="MediaServiceImageTags">
    <vt:lpwstr/>
  </property>
</Properties>
</file>